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404030-73F9-43B4-A00A-D55AC2C1911D}" v="21" dt="2025-04-01T13:05:40.7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4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| image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Douglas line">
            <a:extLst>
              <a:ext uri="{FF2B5EF4-FFF2-40B4-BE49-F238E27FC236}">
                <a16:creationId xmlns:a16="http://schemas.microsoft.com/office/drawing/2014/main" id="{CC5C41F2-2C11-7879-6EB8-F0F827E7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0" y="1196752"/>
            <a:ext cx="12192000" cy="0"/>
          </a:xfrm>
          <a:prstGeom prst="line">
            <a:avLst/>
          </a:prstGeom>
          <a:ln w="12700">
            <a:solidFill>
              <a:srgbClr val="9BDCD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8" name="Douglas Group">
            <a:extLst>
              <a:ext uri="{FF2B5EF4-FFF2-40B4-BE49-F238E27FC236}">
                <a16:creationId xmlns:a16="http://schemas.microsoft.com/office/drawing/2014/main" id="{48B9B86C-8FB3-CAE1-BC0E-58994B8798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51788" y="404664"/>
            <a:ext cx="1440000" cy="4682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14E5EF-264B-22DE-ECD9-8C1DE9841F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479128" y="1844824"/>
            <a:ext cx="5184824" cy="2376000"/>
          </a:xfrm>
        </p:spPr>
        <p:txBody>
          <a:bodyPr anchor="b"/>
          <a:lstStyle>
            <a:lvl1pPr algn="ctr">
              <a:lnSpc>
                <a:spcPct val="100000"/>
              </a:lnSpc>
              <a:defRPr sz="5400" cap="all" spc="100" baseline="0"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3996A-B2EC-7087-3B68-08A8B4D6732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79128" y="4437240"/>
            <a:ext cx="5184824" cy="1008000"/>
          </a:xfrm>
        </p:spPr>
        <p:txBody>
          <a:bodyPr/>
          <a:lstStyle>
            <a:lvl1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1pPr>
            <a:lvl2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2pPr>
            <a:lvl3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3pPr>
            <a:lvl4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4pPr>
            <a:lvl5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5pPr>
            <a:lvl6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6pPr>
            <a:lvl7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7pPr>
            <a:lvl8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8pPr>
            <a:lvl9pPr marL="0" indent="0" algn="ctr">
              <a:spcBef>
                <a:spcPts val="400"/>
              </a:spcBef>
              <a:spcAft>
                <a:spcPts val="400"/>
              </a:spcAft>
              <a:buNone/>
              <a:defRPr sz="1400"/>
            </a:lvl9pPr>
          </a:lstStyle>
          <a:p>
            <a:r>
              <a:rPr lang="en-US" dirty="0"/>
              <a:t>Optional subtitle</a:t>
            </a:r>
          </a:p>
          <a:p>
            <a:pPr lvl="1"/>
            <a:endParaRPr lang="en-US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3EF0F374-7644-88F1-FD65-6500139A14A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6096000" y="0"/>
            <a:ext cx="6096000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FF2361F-D9EB-5394-979D-6A5CB0B4F87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479128" y="6165336"/>
            <a:ext cx="5184775" cy="216000"/>
          </a:xfrm>
        </p:spPr>
        <p:txBody>
          <a:bodyPr anchor="b"/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cap="none" spc="0" baseline="0"/>
            </a:lvl1pPr>
            <a:lvl2pPr marL="0" indent="0" algn="ctr">
              <a:spcBef>
                <a:spcPts val="0"/>
              </a:spcBef>
              <a:spcAft>
                <a:spcPts val="0"/>
              </a:spcAft>
              <a:buNone/>
              <a:defRPr sz="1200" cap="none" spc="0" baseline="0"/>
            </a:lvl2pPr>
            <a:lvl3pPr marL="0" indent="0" algn="ctr">
              <a:spcBef>
                <a:spcPts val="0"/>
              </a:spcBef>
              <a:spcAft>
                <a:spcPts val="0"/>
              </a:spcAft>
              <a:buNone/>
              <a:defRPr sz="1200" cap="none" spc="0" baseline="0"/>
            </a:lvl3pPr>
            <a:lvl4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cap="none" spc="0" baseline="0"/>
            </a:lvl4pPr>
            <a:lvl5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cap="none" spc="0" baseline="0"/>
            </a:lvl5pPr>
            <a:lvl6pPr marL="0" indent="0" algn="ctr">
              <a:spcBef>
                <a:spcPts val="0"/>
              </a:spcBef>
              <a:spcAft>
                <a:spcPts val="0"/>
              </a:spcAft>
              <a:buNone/>
              <a:defRPr sz="1200" cap="none" spc="0" baseline="0"/>
            </a:lvl6pPr>
            <a:lvl7pPr marL="0" indent="0" algn="ctr">
              <a:spcBef>
                <a:spcPts val="0"/>
              </a:spcBef>
              <a:spcAft>
                <a:spcPts val="0"/>
              </a:spcAft>
              <a:buNone/>
              <a:defRPr sz="1200" cap="none" spc="0" baseline="0"/>
            </a:lvl7pPr>
            <a:lvl8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cap="none" spc="0" baseline="0"/>
            </a:lvl8pPr>
            <a:lvl9pPr algn="ctr">
              <a:spcBef>
                <a:spcPts val="0"/>
              </a:spcBef>
              <a:spcAft>
                <a:spcPts val="0"/>
              </a:spcAft>
              <a:defRPr cap="none" spc="0" baseline="0"/>
            </a:lvl9pPr>
          </a:lstStyle>
          <a:p>
            <a:pPr lvl="0"/>
            <a:r>
              <a:rPr lang="en-US" dirty="0"/>
              <a:t>Place &amp; Date</a:t>
            </a:r>
          </a:p>
        </p:txBody>
      </p:sp>
    </p:spTree>
    <p:extLst>
      <p:ext uri="{BB962C8B-B14F-4D97-AF65-F5344CB8AC3E}">
        <p14:creationId xmlns:p14="http://schemas.microsoft.com/office/powerpoint/2010/main" val="198287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162">
          <p15:clr>
            <a:srgbClr val="F26B43"/>
          </p15:clr>
        </p15:guide>
        <p15:guide id="2" pos="302">
          <p15:clr>
            <a:srgbClr val="F26B43"/>
          </p15:clr>
        </p15:guide>
        <p15:guide id="3" pos="3568">
          <p15:clr>
            <a:srgbClr val="F26B43"/>
          </p15:clr>
        </p15:guide>
        <p15:guide id="4" orient="horz" pos="3884">
          <p15:clr>
            <a:srgbClr val="F26B43"/>
          </p15:clr>
        </p15:guide>
        <p15:guide id="5" pos="3840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| one conten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formation">
            <a:extLst>
              <a:ext uri="{FF2B5EF4-FFF2-40B4-BE49-F238E27FC236}">
                <a16:creationId xmlns:a16="http://schemas.microsoft.com/office/drawing/2014/main" id="{113E4FAC-C550-78F1-3A65-26528AA56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7" name="Information">
            <a:extLst>
              <a:ext uri="{FF2B5EF4-FFF2-40B4-BE49-F238E27FC236}">
                <a16:creationId xmlns:a16="http://schemas.microsoft.com/office/drawing/2014/main" id="{86A71B55-9880-4E73-17CF-CFBFE8230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ECF6BF74-1F0C-4457-A510-D2297730C9A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527804" y="476712"/>
            <a:ext cx="4968796" cy="432000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6527804" y="908760"/>
            <a:ext cx="4968796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9pPr>
          </a:lstStyle>
          <a:p>
            <a:r>
              <a:rPr lang="en-US" dirty="0"/>
              <a:t>Optional subtitle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E1919-7CA1-EDFA-FBC8-C34688D61C5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527800" y="1484784"/>
            <a:ext cx="4968696" cy="4680000"/>
          </a:xfrm>
        </p:spPr>
        <p:txBody>
          <a:bodyPr/>
          <a:lstStyle/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E24897AC-21CE-42F9-9437-4A0943A3181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90800" y="0"/>
            <a:ext cx="5905200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8831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  <p15:guide id="6" pos="4112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content | image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formation">
            <a:extLst>
              <a:ext uri="{FF2B5EF4-FFF2-40B4-BE49-F238E27FC236}">
                <a16:creationId xmlns:a16="http://schemas.microsoft.com/office/drawing/2014/main" id="{F15AEE95-B2FB-A16D-0247-63A62641B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11" name="Information">
            <a:extLst>
              <a:ext uri="{FF2B5EF4-FFF2-40B4-BE49-F238E27FC236}">
                <a16:creationId xmlns:a16="http://schemas.microsoft.com/office/drawing/2014/main" id="{1BC2850A-A76F-A45E-243E-2DFD36B7E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7" name="Marker">
            <a:extLst>
              <a:ext uri="{FF2B5EF4-FFF2-40B4-BE49-F238E27FC236}">
                <a16:creationId xmlns:a16="http://schemas.microsoft.com/office/drawing/2014/main" id="{C1705BB3-6B7A-3391-CB26-365CB4D38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695324" y="-135392"/>
            <a:ext cx="10801220" cy="36000"/>
            <a:chOff x="695324" y="-332224"/>
            <a:chExt cx="10801220" cy="144000"/>
          </a:xfrm>
          <a:solidFill>
            <a:schemeClr val="accent4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9B2C6C-A39F-78D0-DC64-86485F24C441}"/>
                </a:ext>
              </a:extLst>
            </p:cNvPr>
            <p:cNvSpPr/>
            <p:nvPr userDrawn="1"/>
          </p:nvSpPr>
          <p:spPr bwMode="gray">
            <a:xfrm>
              <a:off x="69532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B9D38A8-4808-431C-4A9B-66E0ECBEE47D}"/>
                </a:ext>
              </a:extLst>
            </p:cNvPr>
            <p:cNvSpPr/>
            <p:nvPr userDrawn="1"/>
          </p:nvSpPr>
          <p:spPr bwMode="gray">
            <a:xfrm>
              <a:off x="163150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024131-7984-E401-1BDD-5B89828FA976}"/>
                </a:ext>
              </a:extLst>
            </p:cNvPr>
            <p:cNvSpPr/>
            <p:nvPr userDrawn="1"/>
          </p:nvSpPr>
          <p:spPr bwMode="gray">
            <a:xfrm>
              <a:off x="256745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5E0EB1B-DA72-A50F-4046-F26A0BCC2E97}"/>
                </a:ext>
              </a:extLst>
            </p:cNvPr>
            <p:cNvSpPr/>
            <p:nvPr userDrawn="1"/>
          </p:nvSpPr>
          <p:spPr bwMode="gray">
            <a:xfrm>
              <a:off x="350363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C4152C-EEBE-353C-6358-F060B6DBA314}"/>
                </a:ext>
              </a:extLst>
            </p:cNvPr>
            <p:cNvSpPr/>
            <p:nvPr userDrawn="1"/>
          </p:nvSpPr>
          <p:spPr bwMode="gray">
            <a:xfrm>
              <a:off x="443981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A933275-4FF5-1C7D-3B27-AFDFC5EA16F6}"/>
                </a:ext>
              </a:extLst>
            </p:cNvPr>
            <p:cNvSpPr/>
            <p:nvPr userDrawn="1"/>
          </p:nvSpPr>
          <p:spPr bwMode="gray">
            <a:xfrm>
              <a:off x="537599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A65B28C-54F3-F0D8-98DE-2DE51822CE67}"/>
                </a:ext>
              </a:extLst>
            </p:cNvPr>
            <p:cNvSpPr/>
            <p:nvPr userDrawn="1"/>
          </p:nvSpPr>
          <p:spPr bwMode="gray">
            <a:xfrm>
              <a:off x="631194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BF8F0BD-19A7-2E9C-905B-F07F069E3B8C}"/>
                </a:ext>
              </a:extLst>
            </p:cNvPr>
            <p:cNvSpPr/>
            <p:nvPr userDrawn="1"/>
          </p:nvSpPr>
          <p:spPr bwMode="gray">
            <a:xfrm>
              <a:off x="724812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B2462CA-EF29-BC36-2F79-5C671563B367}"/>
                </a:ext>
              </a:extLst>
            </p:cNvPr>
            <p:cNvSpPr/>
            <p:nvPr userDrawn="1"/>
          </p:nvSpPr>
          <p:spPr bwMode="gray">
            <a:xfrm>
              <a:off x="818423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653D73D-2C4D-AC1D-9701-A4FE3602C019}"/>
                </a:ext>
              </a:extLst>
            </p:cNvPr>
            <p:cNvSpPr/>
            <p:nvPr userDrawn="1"/>
          </p:nvSpPr>
          <p:spPr bwMode="gray">
            <a:xfrm>
              <a:off x="912041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BAD1FDA-EFAF-00BA-4C4A-92A9D5FF3DE7}"/>
                </a:ext>
              </a:extLst>
            </p:cNvPr>
            <p:cNvSpPr/>
            <p:nvPr userDrawn="1"/>
          </p:nvSpPr>
          <p:spPr bwMode="gray">
            <a:xfrm>
              <a:off x="1005636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062C6C3-3516-FD0A-2A57-B605D0234B00}"/>
                </a:ext>
              </a:extLst>
            </p:cNvPr>
            <p:cNvSpPr/>
            <p:nvPr userDrawn="1"/>
          </p:nvSpPr>
          <p:spPr bwMode="gray">
            <a:xfrm>
              <a:off x="1099254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5399" y="476712"/>
            <a:ext cx="7056363" cy="432000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695399" y="908760"/>
            <a:ext cx="7056363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9pPr>
          </a:lstStyle>
          <a:p>
            <a:r>
              <a:rPr lang="en-US" dirty="0"/>
              <a:t>Optional subtitle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E1919-7CA1-EDFA-FBC8-C34688D61C5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95399" y="1484784"/>
            <a:ext cx="7056221" cy="4680000"/>
          </a:xfrm>
        </p:spPr>
        <p:txBody>
          <a:bodyPr/>
          <a:lstStyle/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E24897AC-21CE-42F9-9437-4A0943A3181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8184232" y="0"/>
            <a:ext cx="4007768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609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  <p15:guide id="5" pos="4883">
          <p15:clr>
            <a:srgbClr val="F26B43"/>
          </p15:clr>
        </p15:guide>
        <p15:guide id="6" pos="5155">
          <p15:clr>
            <a:srgbClr val="F26B43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2 |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formation">
            <a:extLst>
              <a:ext uri="{FF2B5EF4-FFF2-40B4-BE49-F238E27FC236}">
                <a16:creationId xmlns:a16="http://schemas.microsoft.com/office/drawing/2014/main" id="{E6FBCF4F-8303-9C37-06B8-529ECF5EC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4" name="Information">
            <a:extLst>
              <a:ext uri="{FF2B5EF4-FFF2-40B4-BE49-F238E27FC236}">
                <a16:creationId xmlns:a16="http://schemas.microsoft.com/office/drawing/2014/main" id="{C807E423-ED80-5A6C-C000-DC4437833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ECF6BF74-1F0C-4457-A510-D2297730C9A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527804" y="2924944"/>
            <a:ext cx="3744000" cy="2592288"/>
          </a:xfrm>
        </p:spPr>
        <p:txBody>
          <a:bodyPr bIns="0" anchor="b"/>
          <a:lstStyle>
            <a:lvl1pPr>
              <a:lnSpc>
                <a:spcPct val="105000"/>
              </a:lnSpc>
              <a:defRPr sz="4000"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This can be a short text or statement.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6527804" y="5805304"/>
            <a:ext cx="3744000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Optional text | Author</a:t>
            </a:r>
          </a:p>
          <a:p>
            <a:endParaRPr lang="en-US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E24897AC-21CE-42F9-9437-4A0943A3181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90800" y="0"/>
            <a:ext cx="5905200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9766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  <p15:guide id="6" pos="4112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| image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formation">
            <a:extLst>
              <a:ext uri="{FF2B5EF4-FFF2-40B4-BE49-F238E27FC236}">
                <a16:creationId xmlns:a16="http://schemas.microsoft.com/office/drawing/2014/main" id="{E3242D02-B8B0-A5F7-3CEC-51FDA4ED9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4" name="Information">
            <a:extLst>
              <a:ext uri="{FF2B5EF4-FFF2-40B4-BE49-F238E27FC236}">
                <a16:creationId xmlns:a16="http://schemas.microsoft.com/office/drawing/2014/main" id="{2DB53D64-F7EF-EB4A-1863-BEA3585AF5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ECF6BF74-1F0C-4457-A510-D2297730C9A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5400" y="2924944"/>
            <a:ext cx="2952675" cy="2592288"/>
          </a:xfrm>
        </p:spPr>
        <p:txBody>
          <a:bodyPr bIns="0" anchor="b"/>
          <a:lstStyle>
            <a:lvl1pPr>
              <a:lnSpc>
                <a:spcPct val="105000"/>
              </a:lnSpc>
              <a:defRPr sz="4000"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This can be a short text or statement.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695400" y="5805304"/>
            <a:ext cx="2952675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Optional text | Author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E24897AC-21CE-42F9-9437-4A0943A3181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079875" y="0"/>
            <a:ext cx="8112125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4540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  <p15:guide id="6" pos="2298">
          <p15:clr>
            <a:srgbClr val="F26B43"/>
          </p15:clr>
        </p15:guide>
        <p15:guide id="7" pos="2570">
          <p15:clr>
            <a:srgbClr val="F26B43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image full 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CB2306C1-9884-1967-7D45-EEB2B7DB254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0" y="0"/>
            <a:ext cx="12192000" cy="6858000"/>
          </a:xfrm>
          <a:solidFill>
            <a:srgbClr val="D0DBD9"/>
          </a:solidFill>
        </p:spPr>
        <p:txBody>
          <a:bodyPr tIns="720000" bIns="0" anchor="ctr"/>
          <a:lstStyle>
            <a:lvl1pPr algn="ctr">
              <a:defRPr sz="800"/>
            </a:lvl1pPr>
          </a:lstStyle>
          <a:p>
            <a:r>
              <a:rPr lang="en-US" dirty="0"/>
              <a:t>Insert picture with “Insert” &gt; “Pictures”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07F28-037E-0A5D-0843-FCA60F8C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85031-BAD5-3C81-AAD2-B9D1C82C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ECF6BF74-1F0C-4457-A510-D2297730C9A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B658E54-28FF-E6FC-3102-E08386035E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695400" y="476672"/>
            <a:ext cx="10801275" cy="5689178"/>
          </a:xfrm>
        </p:spPr>
        <p:txBody>
          <a:bodyPr anchor="ctr"/>
          <a:lstStyle>
            <a:lvl1pPr algn="ctr">
              <a:lnSpc>
                <a:spcPct val="100000"/>
              </a:lnSpc>
              <a:defRPr sz="5400" cap="all" spc="100" baseline="0">
                <a:solidFill>
                  <a:schemeClr val="bg1"/>
                </a:solidFill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Text or short message</a:t>
            </a:r>
          </a:p>
        </p:txBody>
      </p:sp>
    </p:spTree>
    <p:extLst>
      <p:ext uri="{BB962C8B-B14F-4D97-AF65-F5344CB8AC3E}">
        <p14:creationId xmlns:p14="http://schemas.microsoft.com/office/powerpoint/2010/main" val="242152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00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884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formation">
            <a:extLst>
              <a:ext uri="{FF2B5EF4-FFF2-40B4-BE49-F238E27FC236}">
                <a16:creationId xmlns:a16="http://schemas.microsoft.com/office/drawing/2014/main" id="{4BB0CD6D-4DD6-BE58-F751-C89A2D858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7" name="Information">
            <a:extLst>
              <a:ext uri="{FF2B5EF4-FFF2-40B4-BE49-F238E27FC236}">
                <a16:creationId xmlns:a16="http://schemas.microsoft.com/office/drawing/2014/main" id="{BB7C3D63-0768-D93D-7656-A089CECEF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31" name="Marker">
            <a:extLst>
              <a:ext uri="{FF2B5EF4-FFF2-40B4-BE49-F238E27FC236}">
                <a16:creationId xmlns:a16="http://schemas.microsoft.com/office/drawing/2014/main" id="{ACF86C7F-FB2F-F392-B230-AD466228F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E60B754-9E85-A748-B8AF-A472948D27E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0E057E-33A0-5833-8512-EFBE7CD4A2A4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467E06F-33D5-A697-6560-5130005AB085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B179FDD-D04B-6BCD-5491-6D4A6F5C0D5E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Marker">
            <a:extLst>
              <a:ext uri="{FF2B5EF4-FFF2-40B4-BE49-F238E27FC236}">
                <a16:creationId xmlns:a16="http://schemas.microsoft.com/office/drawing/2014/main" id="{4DC1CD73-CEAE-43C5-F378-658816D85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695324" y="-135392"/>
            <a:ext cx="10801220" cy="36000"/>
            <a:chOff x="695324" y="-332224"/>
            <a:chExt cx="10801220" cy="144000"/>
          </a:xfrm>
          <a:solidFill>
            <a:schemeClr val="accent4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C606ABB-B55D-7AC2-7983-7B104EF1AE63}"/>
                </a:ext>
              </a:extLst>
            </p:cNvPr>
            <p:cNvSpPr/>
            <p:nvPr userDrawn="1"/>
          </p:nvSpPr>
          <p:spPr bwMode="gray">
            <a:xfrm>
              <a:off x="69532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13D735B-032D-EBB7-525C-1E1AD56F7BB2}"/>
                </a:ext>
              </a:extLst>
            </p:cNvPr>
            <p:cNvSpPr/>
            <p:nvPr userDrawn="1"/>
          </p:nvSpPr>
          <p:spPr bwMode="gray">
            <a:xfrm>
              <a:off x="163150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CF41CAB-EE12-F2D5-1A4B-BAB1C7C624C6}"/>
                </a:ext>
              </a:extLst>
            </p:cNvPr>
            <p:cNvSpPr/>
            <p:nvPr userDrawn="1"/>
          </p:nvSpPr>
          <p:spPr bwMode="gray">
            <a:xfrm>
              <a:off x="256745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17D3E51-755D-E0EB-575C-D0DFB4E7269E}"/>
                </a:ext>
              </a:extLst>
            </p:cNvPr>
            <p:cNvSpPr/>
            <p:nvPr userDrawn="1"/>
          </p:nvSpPr>
          <p:spPr bwMode="gray">
            <a:xfrm>
              <a:off x="350363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63765CC-4552-E5AD-2B07-75A377FE00A2}"/>
                </a:ext>
              </a:extLst>
            </p:cNvPr>
            <p:cNvSpPr/>
            <p:nvPr userDrawn="1"/>
          </p:nvSpPr>
          <p:spPr bwMode="gray">
            <a:xfrm>
              <a:off x="443981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B8F71DB-E6BD-D162-7B30-5380BBEFD92C}"/>
                </a:ext>
              </a:extLst>
            </p:cNvPr>
            <p:cNvSpPr/>
            <p:nvPr userDrawn="1"/>
          </p:nvSpPr>
          <p:spPr bwMode="gray">
            <a:xfrm>
              <a:off x="537599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4541BCC-A7D9-FA4D-8281-7AB1FF48DF76}"/>
                </a:ext>
              </a:extLst>
            </p:cNvPr>
            <p:cNvSpPr/>
            <p:nvPr userDrawn="1"/>
          </p:nvSpPr>
          <p:spPr bwMode="gray">
            <a:xfrm>
              <a:off x="631194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CADB111-0CC4-5908-29C2-25393A4CD241}"/>
                </a:ext>
              </a:extLst>
            </p:cNvPr>
            <p:cNvSpPr/>
            <p:nvPr userDrawn="1"/>
          </p:nvSpPr>
          <p:spPr bwMode="gray">
            <a:xfrm>
              <a:off x="724812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53CA6AD-3636-925C-CD95-9CEDCD7BEFB3}"/>
                </a:ext>
              </a:extLst>
            </p:cNvPr>
            <p:cNvSpPr/>
            <p:nvPr userDrawn="1"/>
          </p:nvSpPr>
          <p:spPr bwMode="gray">
            <a:xfrm>
              <a:off x="818423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6EEF916-7E2F-6D0C-412F-C0642D1BE411}"/>
                </a:ext>
              </a:extLst>
            </p:cNvPr>
            <p:cNvSpPr/>
            <p:nvPr userDrawn="1"/>
          </p:nvSpPr>
          <p:spPr bwMode="gray">
            <a:xfrm>
              <a:off x="912041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EB534D4-7248-2577-3025-BA9ACBDAA505}"/>
                </a:ext>
              </a:extLst>
            </p:cNvPr>
            <p:cNvSpPr/>
            <p:nvPr userDrawn="1"/>
          </p:nvSpPr>
          <p:spPr bwMode="gray">
            <a:xfrm>
              <a:off x="1005636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D691A02-5500-F39E-003A-7E53043A175B}"/>
                </a:ext>
              </a:extLst>
            </p:cNvPr>
            <p:cNvSpPr/>
            <p:nvPr userDrawn="1"/>
          </p:nvSpPr>
          <p:spPr bwMode="gray">
            <a:xfrm>
              <a:off x="1099254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Douglas bar">
            <a:extLst>
              <a:ext uri="{FF2B5EF4-FFF2-40B4-BE49-F238E27FC236}">
                <a16:creationId xmlns:a16="http://schemas.microsoft.com/office/drawing/2014/main" id="{A449C3D7-83E8-14E9-6987-EA1FC3E69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85031-BAD5-3C81-AAD2-B9D1C82C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07F28-037E-0A5D-0843-FCA60F8C5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0ECF93-7CF9-4665-A608-88FBBE1496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17B9CF-6EA7-140B-955E-44A514DB97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695400" y="908760"/>
            <a:ext cx="8928000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9pPr>
          </a:lstStyle>
          <a:p>
            <a:r>
              <a:rPr lang="en-US" dirty="0"/>
              <a:t>Optional subtitle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4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884">
          <p15:clr>
            <a:srgbClr val="F26B43"/>
          </p15:clr>
        </p15:guide>
        <p15:guide id="5" orient="horz" pos="300">
          <p15:clr>
            <a:srgbClr val="F26B43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|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formation">
            <a:extLst>
              <a:ext uri="{FF2B5EF4-FFF2-40B4-BE49-F238E27FC236}">
                <a16:creationId xmlns:a16="http://schemas.microsoft.com/office/drawing/2014/main" id="{938D5555-5B3D-8FA2-E634-23096DCE9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3" name="Information">
            <a:extLst>
              <a:ext uri="{FF2B5EF4-FFF2-40B4-BE49-F238E27FC236}">
                <a16:creationId xmlns:a16="http://schemas.microsoft.com/office/drawing/2014/main" id="{3A7A2FFB-8ED3-471B-863C-137332EC5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31" name="Marker">
            <a:extLst>
              <a:ext uri="{FF2B5EF4-FFF2-40B4-BE49-F238E27FC236}">
                <a16:creationId xmlns:a16="http://schemas.microsoft.com/office/drawing/2014/main" id="{ACF86C7F-FB2F-F392-B230-AD466228F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E60B754-9E85-A748-B8AF-A472948D27E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0E057E-33A0-5833-8512-EFBE7CD4A2A4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467E06F-33D5-A697-6560-5130005AB085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B179FDD-D04B-6BCD-5491-6D4A6F5C0D5E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Marker">
            <a:extLst>
              <a:ext uri="{FF2B5EF4-FFF2-40B4-BE49-F238E27FC236}">
                <a16:creationId xmlns:a16="http://schemas.microsoft.com/office/drawing/2014/main" id="{4DC1CD73-CEAE-43C5-F378-658816D85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695324" y="-135392"/>
            <a:ext cx="10801220" cy="36000"/>
            <a:chOff x="695324" y="-332224"/>
            <a:chExt cx="10801220" cy="144000"/>
          </a:xfrm>
          <a:solidFill>
            <a:schemeClr val="accent4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C606ABB-B55D-7AC2-7983-7B104EF1AE63}"/>
                </a:ext>
              </a:extLst>
            </p:cNvPr>
            <p:cNvSpPr/>
            <p:nvPr userDrawn="1"/>
          </p:nvSpPr>
          <p:spPr bwMode="gray">
            <a:xfrm>
              <a:off x="69532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13D735B-032D-EBB7-525C-1E1AD56F7BB2}"/>
                </a:ext>
              </a:extLst>
            </p:cNvPr>
            <p:cNvSpPr/>
            <p:nvPr userDrawn="1"/>
          </p:nvSpPr>
          <p:spPr bwMode="gray">
            <a:xfrm>
              <a:off x="163150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CF41CAB-EE12-F2D5-1A4B-BAB1C7C624C6}"/>
                </a:ext>
              </a:extLst>
            </p:cNvPr>
            <p:cNvSpPr/>
            <p:nvPr userDrawn="1"/>
          </p:nvSpPr>
          <p:spPr bwMode="gray">
            <a:xfrm>
              <a:off x="256745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17D3E51-755D-E0EB-575C-D0DFB4E7269E}"/>
                </a:ext>
              </a:extLst>
            </p:cNvPr>
            <p:cNvSpPr/>
            <p:nvPr userDrawn="1"/>
          </p:nvSpPr>
          <p:spPr bwMode="gray">
            <a:xfrm>
              <a:off x="350363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63765CC-4552-E5AD-2B07-75A377FE00A2}"/>
                </a:ext>
              </a:extLst>
            </p:cNvPr>
            <p:cNvSpPr/>
            <p:nvPr userDrawn="1"/>
          </p:nvSpPr>
          <p:spPr bwMode="gray">
            <a:xfrm>
              <a:off x="443981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B8F71DB-E6BD-D162-7B30-5380BBEFD92C}"/>
                </a:ext>
              </a:extLst>
            </p:cNvPr>
            <p:cNvSpPr/>
            <p:nvPr userDrawn="1"/>
          </p:nvSpPr>
          <p:spPr bwMode="gray">
            <a:xfrm>
              <a:off x="537599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4541BCC-A7D9-FA4D-8281-7AB1FF48DF76}"/>
                </a:ext>
              </a:extLst>
            </p:cNvPr>
            <p:cNvSpPr/>
            <p:nvPr userDrawn="1"/>
          </p:nvSpPr>
          <p:spPr bwMode="gray">
            <a:xfrm>
              <a:off x="631194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CADB111-0CC4-5908-29C2-25393A4CD241}"/>
                </a:ext>
              </a:extLst>
            </p:cNvPr>
            <p:cNvSpPr/>
            <p:nvPr userDrawn="1"/>
          </p:nvSpPr>
          <p:spPr bwMode="gray">
            <a:xfrm>
              <a:off x="724812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53CA6AD-3636-925C-CD95-9CEDCD7BEFB3}"/>
                </a:ext>
              </a:extLst>
            </p:cNvPr>
            <p:cNvSpPr/>
            <p:nvPr userDrawn="1"/>
          </p:nvSpPr>
          <p:spPr bwMode="gray">
            <a:xfrm>
              <a:off x="818423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6EEF916-7E2F-6D0C-412F-C0642D1BE411}"/>
                </a:ext>
              </a:extLst>
            </p:cNvPr>
            <p:cNvSpPr/>
            <p:nvPr userDrawn="1"/>
          </p:nvSpPr>
          <p:spPr bwMode="gray">
            <a:xfrm>
              <a:off x="912041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EB534D4-7248-2577-3025-BA9ACBDAA505}"/>
                </a:ext>
              </a:extLst>
            </p:cNvPr>
            <p:cNvSpPr/>
            <p:nvPr userDrawn="1"/>
          </p:nvSpPr>
          <p:spPr bwMode="gray">
            <a:xfrm>
              <a:off x="1005636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D691A02-5500-F39E-003A-7E53043A175B}"/>
                </a:ext>
              </a:extLst>
            </p:cNvPr>
            <p:cNvSpPr/>
            <p:nvPr userDrawn="1"/>
          </p:nvSpPr>
          <p:spPr bwMode="gray">
            <a:xfrm>
              <a:off x="1099254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Douglas bar">
            <a:extLst>
              <a:ext uri="{FF2B5EF4-FFF2-40B4-BE49-F238E27FC236}">
                <a16:creationId xmlns:a16="http://schemas.microsoft.com/office/drawing/2014/main" id="{A449C3D7-83E8-14E9-6987-EA1FC3E69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85031-BAD5-3C81-AAD2-B9D1C82C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07F28-037E-0A5D-0843-FCA60F8C5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5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884">
          <p15:clr>
            <a:srgbClr val="F26B43"/>
          </p15:clr>
        </p15:guide>
        <p15:guide id="5" orient="horz" pos="300">
          <p15:clr>
            <a:srgbClr val="F26B43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| Sand 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formation">
            <a:extLst>
              <a:ext uri="{FF2B5EF4-FFF2-40B4-BE49-F238E27FC236}">
                <a16:creationId xmlns:a16="http://schemas.microsoft.com/office/drawing/2014/main" id="{23423ED4-2500-D7C7-A8B7-1C361528D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7" name="Information">
            <a:extLst>
              <a:ext uri="{FF2B5EF4-FFF2-40B4-BE49-F238E27FC236}">
                <a16:creationId xmlns:a16="http://schemas.microsoft.com/office/drawing/2014/main" id="{AD29E9C7-E745-F069-0774-7D96F793D0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sp>
        <p:nvSpPr>
          <p:cNvPr id="2" name="Background">
            <a:extLst>
              <a:ext uri="{FF2B5EF4-FFF2-40B4-BE49-F238E27FC236}">
                <a16:creationId xmlns:a16="http://schemas.microsoft.com/office/drawing/2014/main" id="{8F24F5EC-79FA-549C-5F03-A079D5C8252C}"/>
              </a:ext>
            </a:extLst>
          </p:cNvPr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F4EE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1" name="Marker">
            <a:extLst>
              <a:ext uri="{FF2B5EF4-FFF2-40B4-BE49-F238E27FC236}">
                <a16:creationId xmlns:a16="http://schemas.microsoft.com/office/drawing/2014/main" id="{ACF86C7F-FB2F-F392-B230-AD466228F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E60B754-9E85-A748-B8AF-A472948D27E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0E057E-33A0-5833-8512-EFBE7CD4A2A4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467E06F-33D5-A697-6560-5130005AB085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B179FDD-D04B-6BCD-5491-6D4A6F5C0D5E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Marker">
            <a:extLst>
              <a:ext uri="{FF2B5EF4-FFF2-40B4-BE49-F238E27FC236}">
                <a16:creationId xmlns:a16="http://schemas.microsoft.com/office/drawing/2014/main" id="{4DC1CD73-CEAE-43C5-F378-658816D85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695324" y="-135392"/>
            <a:ext cx="10801220" cy="36000"/>
            <a:chOff x="695324" y="-332224"/>
            <a:chExt cx="10801220" cy="144000"/>
          </a:xfrm>
          <a:solidFill>
            <a:schemeClr val="accent4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C606ABB-B55D-7AC2-7983-7B104EF1AE63}"/>
                </a:ext>
              </a:extLst>
            </p:cNvPr>
            <p:cNvSpPr/>
            <p:nvPr userDrawn="1"/>
          </p:nvSpPr>
          <p:spPr bwMode="gray">
            <a:xfrm>
              <a:off x="69532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13D735B-032D-EBB7-525C-1E1AD56F7BB2}"/>
                </a:ext>
              </a:extLst>
            </p:cNvPr>
            <p:cNvSpPr/>
            <p:nvPr userDrawn="1"/>
          </p:nvSpPr>
          <p:spPr bwMode="gray">
            <a:xfrm>
              <a:off x="163150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CF41CAB-EE12-F2D5-1A4B-BAB1C7C624C6}"/>
                </a:ext>
              </a:extLst>
            </p:cNvPr>
            <p:cNvSpPr/>
            <p:nvPr userDrawn="1"/>
          </p:nvSpPr>
          <p:spPr bwMode="gray">
            <a:xfrm>
              <a:off x="256745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17D3E51-755D-E0EB-575C-D0DFB4E7269E}"/>
                </a:ext>
              </a:extLst>
            </p:cNvPr>
            <p:cNvSpPr/>
            <p:nvPr userDrawn="1"/>
          </p:nvSpPr>
          <p:spPr bwMode="gray">
            <a:xfrm>
              <a:off x="350363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63765CC-4552-E5AD-2B07-75A377FE00A2}"/>
                </a:ext>
              </a:extLst>
            </p:cNvPr>
            <p:cNvSpPr/>
            <p:nvPr userDrawn="1"/>
          </p:nvSpPr>
          <p:spPr bwMode="gray">
            <a:xfrm>
              <a:off x="443981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B8F71DB-E6BD-D162-7B30-5380BBEFD92C}"/>
                </a:ext>
              </a:extLst>
            </p:cNvPr>
            <p:cNvSpPr/>
            <p:nvPr userDrawn="1"/>
          </p:nvSpPr>
          <p:spPr bwMode="gray">
            <a:xfrm>
              <a:off x="537599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4541BCC-A7D9-FA4D-8281-7AB1FF48DF76}"/>
                </a:ext>
              </a:extLst>
            </p:cNvPr>
            <p:cNvSpPr/>
            <p:nvPr userDrawn="1"/>
          </p:nvSpPr>
          <p:spPr bwMode="gray">
            <a:xfrm>
              <a:off x="631194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CADB111-0CC4-5908-29C2-25393A4CD241}"/>
                </a:ext>
              </a:extLst>
            </p:cNvPr>
            <p:cNvSpPr/>
            <p:nvPr userDrawn="1"/>
          </p:nvSpPr>
          <p:spPr bwMode="gray">
            <a:xfrm>
              <a:off x="724812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53CA6AD-3636-925C-CD95-9CEDCD7BEFB3}"/>
                </a:ext>
              </a:extLst>
            </p:cNvPr>
            <p:cNvSpPr/>
            <p:nvPr userDrawn="1"/>
          </p:nvSpPr>
          <p:spPr bwMode="gray">
            <a:xfrm>
              <a:off x="818423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6EEF916-7E2F-6D0C-412F-C0642D1BE411}"/>
                </a:ext>
              </a:extLst>
            </p:cNvPr>
            <p:cNvSpPr/>
            <p:nvPr userDrawn="1"/>
          </p:nvSpPr>
          <p:spPr bwMode="gray">
            <a:xfrm>
              <a:off x="912041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EB534D4-7248-2577-3025-BA9ACBDAA505}"/>
                </a:ext>
              </a:extLst>
            </p:cNvPr>
            <p:cNvSpPr/>
            <p:nvPr userDrawn="1"/>
          </p:nvSpPr>
          <p:spPr bwMode="gray">
            <a:xfrm>
              <a:off x="1005636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D691A02-5500-F39E-003A-7E53043A175B}"/>
                </a:ext>
              </a:extLst>
            </p:cNvPr>
            <p:cNvSpPr/>
            <p:nvPr userDrawn="1"/>
          </p:nvSpPr>
          <p:spPr bwMode="gray">
            <a:xfrm>
              <a:off x="1099254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Douglas bar">
            <a:extLst>
              <a:ext uri="{FF2B5EF4-FFF2-40B4-BE49-F238E27FC236}">
                <a16:creationId xmlns:a16="http://schemas.microsoft.com/office/drawing/2014/main" id="{A449C3D7-83E8-14E9-6987-EA1FC3E69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85031-BAD5-3C81-AAD2-B9D1C82C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07F28-037E-0A5D-0843-FCA60F8C5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pic>
        <p:nvPicPr>
          <p:cNvPr id="3" name="Douglas Group">
            <a:extLst>
              <a:ext uri="{FF2B5EF4-FFF2-40B4-BE49-F238E27FC236}">
                <a16:creationId xmlns:a16="http://schemas.microsoft.com/office/drawing/2014/main" id="{40B6187A-1B87-AD81-F551-A1D922E26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10776600" y="6381329"/>
            <a:ext cx="720000" cy="23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92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884">
          <p15:clr>
            <a:srgbClr val="F26B43"/>
          </p15:clr>
        </p15:guide>
        <p15:guide id="5" orient="horz" pos="300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Douglas line">
            <a:extLst>
              <a:ext uri="{FF2B5EF4-FFF2-40B4-BE49-F238E27FC236}">
                <a16:creationId xmlns:a16="http://schemas.microsoft.com/office/drawing/2014/main" id="{CC5C41F2-2C11-7879-6EB8-F0F827E7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0" y="1196752"/>
            <a:ext cx="12192000" cy="0"/>
          </a:xfrm>
          <a:prstGeom prst="line">
            <a:avLst/>
          </a:prstGeom>
          <a:ln w="12700">
            <a:solidFill>
              <a:srgbClr val="9BDCD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3EF0F374-7644-88F1-FD65-6500139A14A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0" y="0"/>
            <a:ext cx="6096000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144F5AB-0CC7-E2D6-9AAA-26D5BE0D06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6527800" y="332656"/>
            <a:ext cx="5184774" cy="864000"/>
          </a:xfrm>
        </p:spPr>
        <p:txBody>
          <a:bodyPr anchor="t"/>
          <a:lstStyle>
            <a:lvl1pPr algn="ctr">
              <a:lnSpc>
                <a:spcPct val="100000"/>
              </a:lnSpc>
              <a:defRPr sz="5400" cap="all" spc="100" baseline="0"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5F25A-98C1-DD95-FF49-564C7FC6CB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6527800" y="1844675"/>
            <a:ext cx="5184775" cy="4321175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03533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162">
          <p15:clr>
            <a:srgbClr val="F26B43"/>
          </p15:clr>
        </p15:guide>
        <p15:guide id="2" pos="7378">
          <p15:clr>
            <a:srgbClr val="F26B43"/>
          </p15:clr>
        </p15:guide>
        <p15:guide id="3" pos="4112">
          <p15:clr>
            <a:srgbClr val="F26B43"/>
          </p15:clr>
        </p15:guide>
        <p15:guide id="4" orient="horz" pos="3884">
          <p15:clr>
            <a:srgbClr val="F26B43"/>
          </p15:clr>
        </p15:guide>
        <p15:guide id="5" pos="3840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CB2306C1-9884-1967-7D45-EEB2B7DB254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0" y="0"/>
            <a:ext cx="12192000" cy="6858000"/>
          </a:xfrm>
          <a:solidFill>
            <a:srgbClr val="D0DBD9"/>
          </a:solidFill>
        </p:spPr>
        <p:txBody>
          <a:bodyPr tIns="756000" bIns="0" anchor="ctr"/>
          <a:lstStyle>
            <a:lvl1pPr algn="ctr">
              <a:defRPr sz="800"/>
            </a:lvl1pPr>
          </a:lstStyle>
          <a:p>
            <a:r>
              <a:rPr lang="en-US" dirty="0"/>
              <a:t>Insert picture with “Insert” &gt; “Pictures”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07F28-037E-0A5D-0843-FCA60F8C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85031-BAD5-3C81-AAD2-B9D1C82C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ECF6BF74-1F0C-4457-A510-D2297730C9A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B658E54-28FF-E6FC-3102-E08386035E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695400" y="476672"/>
            <a:ext cx="10801275" cy="3168000"/>
          </a:xfrm>
        </p:spPr>
        <p:txBody>
          <a:bodyPr anchor="b"/>
          <a:lstStyle>
            <a:lvl1pPr algn="ctr">
              <a:lnSpc>
                <a:spcPct val="100000"/>
              </a:lnSpc>
              <a:defRPr sz="5400" cap="all" spc="100" baseline="0">
                <a:solidFill>
                  <a:schemeClr val="bg1"/>
                </a:solidFill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Short message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DB028FA0-C4B4-6365-3DDF-60E984CB52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2496000" y="4437112"/>
            <a:ext cx="7200000" cy="720080"/>
          </a:xfrm>
        </p:spPr>
        <p:txBody>
          <a:bodyPr anchor="t"/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all" spc="100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none" spc="0" baseline="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none" spc="0" baseline="0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spcAft>
                <a:spcPts val="0"/>
              </a:spcAft>
              <a:buNone/>
              <a:defRPr sz="1400" cap="none" spc="0" baseline="0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none" spc="0" baseline="0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none" spc="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Contact information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7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00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884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| image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Douglas line">
            <a:extLst>
              <a:ext uri="{FF2B5EF4-FFF2-40B4-BE49-F238E27FC236}">
                <a16:creationId xmlns:a16="http://schemas.microsoft.com/office/drawing/2014/main" id="{CC5C41F2-2C11-7879-6EB8-F0F827E7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0" y="1196752"/>
            <a:ext cx="12192000" cy="0"/>
          </a:xfrm>
          <a:prstGeom prst="line">
            <a:avLst/>
          </a:prstGeom>
          <a:ln w="12700">
            <a:solidFill>
              <a:srgbClr val="9BDCD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8" name="Douglas Group">
            <a:extLst>
              <a:ext uri="{FF2B5EF4-FFF2-40B4-BE49-F238E27FC236}">
                <a16:creationId xmlns:a16="http://schemas.microsoft.com/office/drawing/2014/main" id="{48B9B86C-8FB3-CAE1-BC0E-58994B8798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1343368" y="404664"/>
            <a:ext cx="1440000" cy="4682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14E5EF-264B-22DE-ECD9-8C1DE9841F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479728" y="1844824"/>
            <a:ext cx="3168000" cy="2376000"/>
          </a:xfrm>
        </p:spPr>
        <p:txBody>
          <a:bodyPr anchor="b"/>
          <a:lstStyle>
            <a:lvl1pPr algn="ctr">
              <a:lnSpc>
                <a:spcPct val="100000"/>
              </a:lnSpc>
              <a:defRPr sz="4000" cap="all" spc="100" baseline="0"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Title slide smaller font size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3996A-B2EC-7087-3B68-08A8B4D6732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79728" y="4437240"/>
            <a:ext cx="3168000" cy="1008000"/>
          </a:xfrm>
        </p:spPr>
        <p:txBody>
          <a:bodyPr/>
          <a:lstStyle>
            <a:lvl1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1pPr>
            <a:lvl2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2pPr>
            <a:lvl3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3pPr>
            <a:lvl4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4pPr>
            <a:lvl5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5pPr>
            <a:lvl6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6pPr>
            <a:lvl7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7pPr>
            <a:lvl8pPr marL="0" indent="0" algn="ctr">
              <a:spcBef>
                <a:spcPts val="400"/>
              </a:spcBef>
              <a:spcAft>
                <a:spcPts val="400"/>
              </a:spcAft>
              <a:buNone/>
              <a:defRPr sz="1400" cap="none" spc="0" baseline="0"/>
            </a:lvl8pPr>
            <a:lvl9pPr marL="0" indent="0" algn="ctr">
              <a:spcBef>
                <a:spcPts val="400"/>
              </a:spcBef>
              <a:spcAft>
                <a:spcPts val="400"/>
              </a:spcAft>
              <a:buNone/>
              <a:defRPr sz="1400"/>
            </a:lvl9pPr>
          </a:lstStyle>
          <a:p>
            <a:r>
              <a:rPr lang="en-US" dirty="0"/>
              <a:t>Optional subtitle</a:t>
            </a:r>
          </a:p>
          <a:p>
            <a:pPr lvl="1"/>
            <a:endParaRPr lang="en-US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3EF0F374-7644-88F1-FD65-6500139A14A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079875" y="0"/>
            <a:ext cx="8112125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FF2361F-D9EB-5394-979D-6A5CB0B4F87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479728" y="6165336"/>
            <a:ext cx="3168000" cy="216000"/>
          </a:xfrm>
        </p:spPr>
        <p:txBody>
          <a:bodyPr anchor="b"/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cap="none" spc="0" baseline="0"/>
            </a:lvl1pPr>
            <a:lvl2pPr marL="0" indent="0" algn="ctr">
              <a:spcBef>
                <a:spcPts val="0"/>
              </a:spcBef>
              <a:spcAft>
                <a:spcPts val="0"/>
              </a:spcAft>
              <a:buNone/>
              <a:defRPr sz="1200" cap="none" spc="0" baseline="0"/>
            </a:lvl2pPr>
            <a:lvl3pPr marL="0" indent="0" algn="ctr">
              <a:spcBef>
                <a:spcPts val="0"/>
              </a:spcBef>
              <a:spcAft>
                <a:spcPts val="0"/>
              </a:spcAft>
              <a:buNone/>
              <a:defRPr sz="1200" cap="none" spc="0" baseline="0"/>
            </a:lvl3pPr>
            <a:lvl4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cap="none" spc="0" baseline="0"/>
            </a:lvl4pPr>
            <a:lvl5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cap="none" spc="0" baseline="0"/>
            </a:lvl5pPr>
            <a:lvl6pPr marL="0" indent="0" algn="ctr">
              <a:spcBef>
                <a:spcPts val="0"/>
              </a:spcBef>
              <a:spcAft>
                <a:spcPts val="0"/>
              </a:spcAft>
              <a:buNone/>
              <a:defRPr sz="1200" cap="none" spc="0" baseline="0"/>
            </a:lvl6pPr>
            <a:lvl7pPr marL="0" indent="0" algn="ctr">
              <a:spcBef>
                <a:spcPts val="0"/>
              </a:spcBef>
              <a:spcAft>
                <a:spcPts val="0"/>
              </a:spcAft>
              <a:buNone/>
              <a:defRPr sz="1200" cap="none" spc="0" baseline="0"/>
            </a:lvl7pPr>
            <a:lvl8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cap="none" spc="0" baseline="0"/>
            </a:lvl8pPr>
            <a:lvl9pPr algn="ctr">
              <a:spcBef>
                <a:spcPts val="0"/>
              </a:spcBef>
              <a:spcAft>
                <a:spcPts val="0"/>
              </a:spcAft>
              <a:defRPr cap="none" spc="0" baseline="0"/>
            </a:lvl9pPr>
          </a:lstStyle>
          <a:p>
            <a:pPr lvl="0"/>
            <a:r>
              <a:rPr lang="en-US" dirty="0"/>
              <a:t>Place &amp; Date</a:t>
            </a:r>
          </a:p>
        </p:txBody>
      </p:sp>
    </p:spTree>
    <p:extLst>
      <p:ext uri="{BB962C8B-B14F-4D97-AF65-F5344CB8AC3E}">
        <p14:creationId xmlns:p14="http://schemas.microsoft.com/office/powerpoint/2010/main" val="88433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162">
          <p15:clr>
            <a:srgbClr val="F26B43"/>
          </p15:clr>
        </p15:guide>
        <p15:guide id="2" pos="302">
          <p15:clr>
            <a:srgbClr val="F26B43"/>
          </p15:clr>
        </p15:guide>
        <p15:guide id="4" orient="horz" pos="3884">
          <p15:clr>
            <a:srgbClr val="F26B43"/>
          </p15:clr>
        </p15:guide>
        <p15:guide id="5" pos="2298">
          <p15:clr>
            <a:srgbClr val="F26B43"/>
          </p15:clr>
        </p15:guide>
        <p15:guide id="6" pos="2570">
          <p15:clr>
            <a:srgbClr val="F26B43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C57F9F-D4C2-9821-C06B-79E6BB4FD1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ln w="127">
            <a:solidFill>
              <a:schemeClr val="accent1">
                <a:shade val="15000"/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B6F2B-7882-9A01-986D-2C989C6CE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ln w="127">
            <a:solidFill>
              <a:schemeClr val="accent1">
                <a:shade val="15000"/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ECF6BF74-1F0C-4457-A510-D2297730C9A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Background">
            <a:extLst>
              <a:ext uri="{FF2B5EF4-FFF2-40B4-BE49-F238E27FC236}">
                <a16:creationId xmlns:a16="http://schemas.microsoft.com/office/drawing/2014/main" id="{DDA565BF-6DB5-DD25-75BE-9C16D3165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Douglas Group">
            <a:extLst>
              <a:ext uri="{FF2B5EF4-FFF2-40B4-BE49-F238E27FC236}">
                <a16:creationId xmlns:a16="http://schemas.microsoft.com/office/drawing/2014/main" id="{FCC3E0DD-31B0-8F88-540E-1D34FF6A7E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invGray">
          <a:xfrm>
            <a:off x="4804454" y="5229200"/>
            <a:ext cx="2583093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1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Douglas line">
            <a:extLst>
              <a:ext uri="{FF2B5EF4-FFF2-40B4-BE49-F238E27FC236}">
                <a16:creationId xmlns:a16="http://schemas.microsoft.com/office/drawing/2014/main" id="{CC5C41F2-2C11-7879-6EB8-F0F827E7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0" y="1196752"/>
            <a:ext cx="12192000" cy="0"/>
          </a:xfrm>
          <a:prstGeom prst="line">
            <a:avLst/>
          </a:prstGeom>
          <a:ln w="12700">
            <a:solidFill>
              <a:srgbClr val="9BDCD2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3EF0F374-7644-88F1-FD65-6500139A14A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0" y="0"/>
            <a:ext cx="6096000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144F5AB-0CC7-E2D6-9AAA-26D5BE0D06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6527800" y="332656"/>
            <a:ext cx="5184774" cy="864000"/>
          </a:xfrm>
        </p:spPr>
        <p:txBody>
          <a:bodyPr anchor="t"/>
          <a:lstStyle>
            <a:lvl1pPr algn="ctr">
              <a:lnSpc>
                <a:spcPct val="100000"/>
              </a:lnSpc>
              <a:defRPr sz="5400" cap="all" spc="100" baseline="0"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45E9303-C70A-53E9-706D-1A52E32F92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6527800" y="1844675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8AE72B2-8CB2-A6F1-0208-45C3FF6483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8400416" y="1844675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3103E97D-C6F7-1093-FA45-F726D498FE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0272624" y="1844675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2D62F8DB-F44E-D6B4-7E10-893F86737F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527800" y="3357112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4A3EF050-6985-F115-8F93-8E63C0A5E9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400416" y="3357112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C100BD06-4BFE-95D0-E8D3-A3F0E5EF1E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10272624" y="3357112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0846FEE-D43E-5692-55FD-F8CF85E46A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527800" y="4869280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EDEEE0F0-AB56-E40D-F4E4-A08C9039620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400416" y="4869280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79D1962F-EEDE-02DD-CEA3-146E4A7E66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10272624" y="4869280"/>
            <a:ext cx="144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400"/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200"/>
            </a:lvl2pPr>
            <a:lvl3pPr marL="216000" indent="-216000">
              <a:spcBef>
                <a:spcPts val="600"/>
              </a:spcBef>
              <a:spcAft>
                <a:spcPts val="0"/>
              </a:spcAft>
              <a:defRPr sz="1200"/>
            </a:lvl3pPr>
            <a:lvl4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4pPr>
            <a:lvl5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5pPr>
            <a:lvl6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6pPr>
            <a:lvl7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/>
            </a:lvl7pPr>
            <a:lvl8pPr marL="216000" indent="-216000">
              <a:spcBef>
                <a:spcPts val="600"/>
              </a:spcBef>
              <a:spcAft>
                <a:spcPts val="0"/>
              </a:spcAft>
              <a:buFont typeface="Avenir Next Reg" panose="020B0503020202020204" pitchFamily="34" charset="0"/>
              <a:buChar char="−"/>
              <a:defRPr sz="1200" cap="none" spc="0" baseline="0"/>
            </a:lvl8pPr>
          </a:lstStyle>
          <a:p>
            <a:pPr lvl="0"/>
            <a:r>
              <a:rPr lang="en-US" dirty="0"/>
              <a:t>XX </a:t>
            </a:r>
            <a:br>
              <a:rPr lang="en-US" dirty="0"/>
            </a:br>
            <a:r>
              <a:rPr lang="en-US" dirty="0"/>
              <a:t>Chapter name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7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162">
          <p15:clr>
            <a:srgbClr val="F26B43"/>
          </p15:clr>
        </p15:guide>
        <p15:guide id="2" pos="7378">
          <p15:clr>
            <a:srgbClr val="F26B43"/>
          </p15:clr>
        </p15:guide>
        <p15:guide id="3" pos="4112">
          <p15:clr>
            <a:srgbClr val="F26B43"/>
          </p15:clr>
        </p15:guide>
        <p15:guide id="4" orient="horz" pos="3884">
          <p15:clr>
            <a:srgbClr val="F26B43"/>
          </p15:clr>
        </p15:guide>
        <p15:guide id="5" pos="3840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CB2306C1-9884-1967-7D45-EEB2B7DB254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0" y="0"/>
            <a:ext cx="12192000" cy="6858000"/>
          </a:xfrm>
          <a:solidFill>
            <a:srgbClr val="D0DBD9"/>
          </a:solidFill>
        </p:spPr>
        <p:txBody>
          <a:bodyPr tIns="1152000" bIns="0" anchor="ctr"/>
          <a:lstStyle>
            <a:lvl1pPr algn="ctr">
              <a:defRPr sz="800"/>
            </a:lvl1pPr>
          </a:lstStyle>
          <a:p>
            <a:r>
              <a:rPr lang="en-US" dirty="0"/>
              <a:t>Insert picture with “Insert” &gt; “Pictures”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07F28-037E-0A5D-0843-FCA60F8C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85031-BAD5-3C81-AAD2-B9D1C82CC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ln w="127"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ECF6BF74-1F0C-4457-A510-D2297730C9A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B658E54-28FF-E6FC-3102-E08386035E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695400" y="2565672"/>
            <a:ext cx="10801275" cy="2880000"/>
          </a:xfrm>
        </p:spPr>
        <p:txBody>
          <a:bodyPr anchor="t"/>
          <a:lstStyle>
            <a:lvl1pPr algn="ctr">
              <a:lnSpc>
                <a:spcPct val="100000"/>
              </a:lnSpc>
              <a:defRPr sz="9600" cap="all" spc="100" baseline="0">
                <a:solidFill>
                  <a:schemeClr val="bg1"/>
                </a:solidFill>
                <a:latin typeface="Avenir Next Ultra Light" panose="020B0203020202020204" pitchFamily="34" charset="0"/>
              </a:defRPr>
            </a:lvl1pPr>
          </a:lstStyle>
          <a:p>
            <a:r>
              <a:rPr lang="en-US" dirty="0"/>
              <a:t>Chapter slide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DB028FA0-C4B4-6365-3DDF-60E984CB52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56000" y="1558332"/>
            <a:ext cx="2880000" cy="286492"/>
          </a:xfrm>
        </p:spPr>
        <p:txBody>
          <a:bodyPr anchor="b"/>
          <a:lstStyle>
            <a:lvl1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all" spc="100" baseline="0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None/>
              <a:defRPr sz="1400" cap="all" spc="100" baseline="0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None/>
              <a:defRPr sz="1400" cap="all" spc="100" baseline="0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all" spc="100" baseline="0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all" spc="100" baseline="0">
                <a:solidFill>
                  <a:schemeClr val="bg1"/>
                </a:solidFill>
              </a:defRPr>
            </a:lvl5pPr>
            <a:lvl6pPr marL="0" indent="0" algn="ctr">
              <a:spcBef>
                <a:spcPts val="0"/>
              </a:spcBef>
              <a:spcAft>
                <a:spcPts val="0"/>
              </a:spcAft>
              <a:buNone/>
              <a:defRPr sz="1400" cap="all" spc="100" baseline="0">
                <a:solidFill>
                  <a:schemeClr val="bg1"/>
                </a:solidFill>
              </a:defRPr>
            </a:lvl6pPr>
            <a:lvl7pPr marL="0" indent="0" algn="ctr">
              <a:spcBef>
                <a:spcPts val="0"/>
              </a:spcBef>
              <a:spcAft>
                <a:spcPts val="0"/>
              </a:spcAft>
              <a:buNone/>
              <a:defRPr sz="1400" cap="all" spc="100" baseline="0">
                <a:solidFill>
                  <a:schemeClr val="bg1"/>
                </a:solidFill>
              </a:defRPr>
            </a:lvl7pPr>
            <a:lvl8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all" spc="100" baseline="0">
                <a:solidFill>
                  <a:schemeClr val="bg1"/>
                </a:solidFill>
              </a:defRPr>
            </a:lvl8pPr>
            <a:lvl9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cap="all" spc="100" baseline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Chapter XX</a:t>
            </a:r>
          </a:p>
        </p:txBody>
      </p:sp>
    </p:spTree>
    <p:extLst>
      <p:ext uri="{BB962C8B-B14F-4D97-AF65-F5344CB8AC3E}">
        <p14:creationId xmlns:p14="http://schemas.microsoft.com/office/powerpoint/2010/main" val="345706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00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884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formation">
            <a:extLst>
              <a:ext uri="{FF2B5EF4-FFF2-40B4-BE49-F238E27FC236}">
                <a16:creationId xmlns:a16="http://schemas.microsoft.com/office/drawing/2014/main" id="{96DDE8FA-7E99-53B4-A131-A9B94CDDC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7" name="Information">
            <a:extLst>
              <a:ext uri="{FF2B5EF4-FFF2-40B4-BE49-F238E27FC236}">
                <a16:creationId xmlns:a16="http://schemas.microsoft.com/office/drawing/2014/main" id="{746131CC-BA93-2BB1-A520-CB4209C01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accent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accent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Marker">
            <a:extLst>
              <a:ext uri="{FF2B5EF4-FFF2-40B4-BE49-F238E27FC236}">
                <a16:creationId xmlns:a16="http://schemas.microsoft.com/office/drawing/2014/main" id="{2E35337A-D364-D78E-9E1F-42BC2487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695324" y="-135392"/>
            <a:ext cx="10801220" cy="36000"/>
            <a:chOff x="695324" y="-332224"/>
            <a:chExt cx="10801220" cy="144000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88386F3-58B2-8C63-C00E-D5F4B4BFAA1E}"/>
                </a:ext>
              </a:extLst>
            </p:cNvPr>
            <p:cNvSpPr/>
            <p:nvPr userDrawn="1"/>
          </p:nvSpPr>
          <p:spPr bwMode="gray">
            <a:xfrm>
              <a:off x="69532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2855A2A-7777-C73E-2625-5135D08A77BE}"/>
                </a:ext>
              </a:extLst>
            </p:cNvPr>
            <p:cNvSpPr/>
            <p:nvPr userDrawn="1"/>
          </p:nvSpPr>
          <p:spPr bwMode="gray">
            <a:xfrm>
              <a:off x="163150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F18BB04-C60E-47B7-34F5-8F62729E3A86}"/>
                </a:ext>
              </a:extLst>
            </p:cNvPr>
            <p:cNvSpPr/>
            <p:nvPr userDrawn="1"/>
          </p:nvSpPr>
          <p:spPr bwMode="gray">
            <a:xfrm>
              <a:off x="256745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CD18376-6F2E-2FBE-EB27-61177E49418D}"/>
                </a:ext>
              </a:extLst>
            </p:cNvPr>
            <p:cNvSpPr/>
            <p:nvPr userDrawn="1"/>
          </p:nvSpPr>
          <p:spPr bwMode="gray">
            <a:xfrm>
              <a:off x="350363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CF905A-9C45-B3E4-CE07-74B780007801}"/>
                </a:ext>
              </a:extLst>
            </p:cNvPr>
            <p:cNvSpPr/>
            <p:nvPr userDrawn="1"/>
          </p:nvSpPr>
          <p:spPr bwMode="gray">
            <a:xfrm>
              <a:off x="443981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1B28293-5FBE-F887-9642-B064E38F7CB6}"/>
                </a:ext>
              </a:extLst>
            </p:cNvPr>
            <p:cNvSpPr/>
            <p:nvPr userDrawn="1"/>
          </p:nvSpPr>
          <p:spPr bwMode="gray">
            <a:xfrm>
              <a:off x="537599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6CA4FA4-6536-BB5B-2CA2-D3232AAD4B6A}"/>
                </a:ext>
              </a:extLst>
            </p:cNvPr>
            <p:cNvSpPr/>
            <p:nvPr userDrawn="1"/>
          </p:nvSpPr>
          <p:spPr bwMode="gray">
            <a:xfrm>
              <a:off x="631194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70A78C7-3D9F-F200-02C1-F4AB4EFF5E2D}"/>
                </a:ext>
              </a:extLst>
            </p:cNvPr>
            <p:cNvSpPr/>
            <p:nvPr userDrawn="1"/>
          </p:nvSpPr>
          <p:spPr bwMode="gray">
            <a:xfrm>
              <a:off x="724812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1467073-08D2-96C4-2489-19CC25DEA792}"/>
                </a:ext>
              </a:extLst>
            </p:cNvPr>
            <p:cNvSpPr/>
            <p:nvPr userDrawn="1"/>
          </p:nvSpPr>
          <p:spPr bwMode="gray">
            <a:xfrm>
              <a:off x="818423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68200BF-A07C-E239-DCB1-0E6EB343E282}"/>
                </a:ext>
              </a:extLst>
            </p:cNvPr>
            <p:cNvSpPr/>
            <p:nvPr userDrawn="1"/>
          </p:nvSpPr>
          <p:spPr bwMode="gray">
            <a:xfrm>
              <a:off x="912041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BB7B1A0-EB93-0743-617F-F53AE83465C7}"/>
                </a:ext>
              </a:extLst>
            </p:cNvPr>
            <p:cNvSpPr/>
            <p:nvPr userDrawn="1"/>
          </p:nvSpPr>
          <p:spPr bwMode="gray">
            <a:xfrm>
              <a:off x="1005636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0F6E3B2-7739-8DD5-25E9-BECA400CF8F2}"/>
                </a:ext>
              </a:extLst>
            </p:cNvPr>
            <p:cNvSpPr/>
            <p:nvPr userDrawn="1"/>
          </p:nvSpPr>
          <p:spPr bwMode="gray">
            <a:xfrm>
              <a:off x="1099254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695400" y="908760"/>
            <a:ext cx="8928000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9pPr>
          </a:lstStyle>
          <a:p>
            <a:r>
              <a:rPr lang="en-US" dirty="0"/>
              <a:t>Optional subtitle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E1919-7CA1-EDFA-FBC8-C34688D61C5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</p:spTree>
    <p:extLst>
      <p:ext uri="{BB962C8B-B14F-4D97-AF65-F5344CB8AC3E}">
        <p14:creationId xmlns:p14="http://schemas.microsoft.com/office/powerpoint/2010/main" val="166667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formation">
            <a:extLst>
              <a:ext uri="{FF2B5EF4-FFF2-40B4-BE49-F238E27FC236}">
                <a16:creationId xmlns:a16="http://schemas.microsoft.com/office/drawing/2014/main" id="{6F7FF7D6-381C-9C45-3944-0E4A21E1C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15" name="Information">
            <a:extLst>
              <a:ext uri="{FF2B5EF4-FFF2-40B4-BE49-F238E27FC236}">
                <a16:creationId xmlns:a16="http://schemas.microsoft.com/office/drawing/2014/main" id="{F3D5F287-47DC-D7E8-8880-C03EE38E6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7" name="Marker">
            <a:extLst>
              <a:ext uri="{FF2B5EF4-FFF2-40B4-BE49-F238E27FC236}">
                <a16:creationId xmlns:a16="http://schemas.microsoft.com/office/drawing/2014/main" id="{C1705BB3-6B7A-3391-CB26-365CB4D38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695324" y="-135392"/>
            <a:ext cx="10801220" cy="36000"/>
            <a:chOff x="695324" y="-332224"/>
            <a:chExt cx="10801220" cy="144000"/>
          </a:xfrm>
          <a:solidFill>
            <a:schemeClr val="accent4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9B2C6C-A39F-78D0-DC64-86485F24C441}"/>
                </a:ext>
              </a:extLst>
            </p:cNvPr>
            <p:cNvSpPr/>
            <p:nvPr userDrawn="1"/>
          </p:nvSpPr>
          <p:spPr bwMode="gray">
            <a:xfrm>
              <a:off x="69532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B9D38A8-4808-431C-4A9B-66E0ECBEE47D}"/>
                </a:ext>
              </a:extLst>
            </p:cNvPr>
            <p:cNvSpPr/>
            <p:nvPr userDrawn="1"/>
          </p:nvSpPr>
          <p:spPr bwMode="gray">
            <a:xfrm>
              <a:off x="163150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024131-7984-E401-1BDD-5B89828FA976}"/>
                </a:ext>
              </a:extLst>
            </p:cNvPr>
            <p:cNvSpPr/>
            <p:nvPr userDrawn="1"/>
          </p:nvSpPr>
          <p:spPr bwMode="gray">
            <a:xfrm>
              <a:off x="256745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5E0EB1B-DA72-A50F-4046-F26A0BCC2E97}"/>
                </a:ext>
              </a:extLst>
            </p:cNvPr>
            <p:cNvSpPr/>
            <p:nvPr userDrawn="1"/>
          </p:nvSpPr>
          <p:spPr bwMode="gray">
            <a:xfrm>
              <a:off x="350363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C4152C-EEBE-353C-6358-F060B6DBA314}"/>
                </a:ext>
              </a:extLst>
            </p:cNvPr>
            <p:cNvSpPr/>
            <p:nvPr userDrawn="1"/>
          </p:nvSpPr>
          <p:spPr bwMode="gray">
            <a:xfrm>
              <a:off x="443981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A933275-4FF5-1C7D-3B27-AFDFC5EA16F6}"/>
                </a:ext>
              </a:extLst>
            </p:cNvPr>
            <p:cNvSpPr/>
            <p:nvPr userDrawn="1"/>
          </p:nvSpPr>
          <p:spPr bwMode="gray">
            <a:xfrm>
              <a:off x="537599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A65B28C-54F3-F0D8-98DE-2DE51822CE67}"/>
                </a:ext>
              </a:extLst>
            </p:cNvPr>
            <p:cNvSpPr/>
            <p:nvPr userDrawn="1"/>
          </p:nvSpPr>
          <p:spPr bwMode="gray">
            <a:xfrm>
              <a:off x="631194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BF8F0BD-19A7-2E9C-905B-F07F069E3B8C}"/>
                </a:ext>
              </a:extLst>
            </p:cNvPr>
            <p:cNvSpPr/>
            <p:nvPr userDrawn="1"/>
          </p:nvSpPr>
          <p:spPr bwMode="gray">
            <a:xfrm>
              <a:off x="724812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B2462CA-EF29-BC36-2F79-5C671563B367}"/>
                </a:ext>
              </a:extLst>
            </p:cNvPr>
            <p:cNvSpPr/>
            <p:nvPr userDrawn="1"/>
          </p:nvSpPr>
          <p:spPr bwMode="gray">
            <a:xfrm>
              <a:off x="818423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653D73D-2C4D-AC1D-9701-A4FE3602C019}"/>
                </a:ext>
              </a:extLst>
            </p:cNvPr>
            <p:cNvSpPr/>
            <p:nvPr userDrawn="1"/>
          </p:nvSpPr>
          <p:spPr bwMode="gray">
            <a:xfrm>
              <a:off x="912041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BAD1FDA-EFAF-00BA-4C4A-92A9D5FF3DE7}"/>
                </a:ext>
              </a:extLst>
            </p:cNvPr>
            <p:cNvSpPr/>
            <p:nvPr userDrawn="1"/>
          </p:nvSpPr>
          <p:spPr bwMode="gray">
            <a:xfrm>
              <a:off x="1005636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062C6C3-3516-FD0A-2A57-B605D0234B00}"/>
                </a:ext>
              </a:extLst>
            </p:cNvPr>
            <p:cNvSpPr/>
            <p:nvPr userDrawn="1"/>
          </p:nvSpPr>
          <p:spPr bwMode="gray">
            <a:xfrm>
              <a:off x="1099254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695400" y="908760"/>
            <a:ext cx="8928000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9pPr>
          </a:lstStyle>
          <a:p>
            <a:r>
              <a:rPr lang="en-US" dirty="0"/>
              <a:t>Optional subtitle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E1919-7CA1-EDFA-FBC8-C34688D61C5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95400" y="1484784"/>
            <a:ext cx="5184596" cy="4680000"/>
          </a:xfrm>
        </p:spPr>
        <p:txBody>
          <a:bodyPr/>
          <a:lstStyle/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1B90804-91A9-0EA6-83C5-E59827D4609F}"/>
              </a:ext>
            </a:extLst>
          </p:cNvPr>
          <p:cNvSpPr>
            <a:spLocks noGrp="1"/>
          </p:cNvSpPr>
          <p:nvPr>
            <p:ph idx="14" hasCustomPrompt="1"/>
          </p:nvPr>
        </p:nvSpPr>
        <p:spPr bwMode="gray">
          <a:xfrm>
            <a:off x="6312004" y="1484784"/>
            <a:ext cx="5184596" cy="4680000"/>
          </a:xfrm>
        </p:spPr>
        <p:txBody>
          <a:bodyPr/>
          <a:lstStyle/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</p:spTree>
    <p:extLst>
      <p:ext uri="{BB962C8B-B14F-4D97-AF65-F5344CB8AC3E}">
        <p14:creationId xmlns:p14="http://schemas.microsoft.com/office/powerpoint/2010/main" val="341925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  <p15:guide id="5" pos="3704">
          <p15:clr>
            <a:srgbClr val="F26B43"/>
          </p15:clr>
        </p15:guide>
        <p15:guide id="6" pos="3976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formation">
            <a:extLst>
              <a:ext uri="{FF2B5EF4-FFF2-40B4-BE49-F238E27FC236}">
                <a16:creationId xmlns:a16="http://schemas.microsoft.com/office/drawing/2014/main" id="{DCDE811F-D8E6-6F0E-CED1-20E4B110F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11" name="Information">
            <a:extLst>
              <a:ext uri="{FF2B5EF4-FFF2-40B4-BE49-F238E27FC236}">
                <a16:creationId xmlns:a16="http://schemas.microsoft.com/office/drawing/2014/main" id="{26062D6B-1FE3-B3B2-B929-A974135C7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7" name="Marker">
            <a:extLst>
              <a:ext uri="{FF2B5EF4-FFF2-40B4-BE49-F238E27FC236}">
                <a16:creationId xmlns:a16="http://schemas.microsoft.com/office/drawing/2014/main" id="{C1705BB3-6B7A-3391-CB26-365CB4D38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695324" y="-135392"/>
            <a:ext cx="10801220" cy="36000"/>
            <a:chOff x="695324" y="-332224"/>
            <a:chExt cx="10801220" cy="144000"/>
          </a:xfrm>
          <a:solidFill>
            <a:schemeClr val="accent4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9B2C6C-A39F-78D0-DC64-86485F24C441}"/>
                </a:ext>
              </a:extLst>
            </p:cNvPr>
            <p:cNvSpPr/>
            <p:nvPr userDrawn="1"/>
          </p:nvSpPr>
          <p:spPr bwMode="gray">
            <a:xfrm>
              <a:off x="69532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B9D38A8-4808-431C-4A9B-66E0ECBEE47D}"/>
                </a:ext>
              </a:extLst>
            </p:cNvPr>
            <p:cNvSpPr/>
            <p:nvPr userDrawn="1"/>
          </p:nvSpPr>
          <p:spPr bwMode="gray">
            <a:xfrm>
              <a:off x="163150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3024131-7984-E401-1BDD-5B89828FA976}"/>
                </a:ext>
              </a:extLst>
            </p:cNvPr>
            <p:cNvSpPr/>
            <p:nvPr userDrawn="1"/>
          </p:nvSpPr>
          <p:spPr bwMode="gray">
            <a:xfrm>
              <a:off x="256745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5E0EB1B-DA72-A50F-4046-F26A0BCC2E97}"/>
                </a:ext>
              </a:extLst>
            </p:cNvPr>
            <p:cNvSpPr/>
            <p:nvPr userDrawn="1"/>
          </p:nvSpPr>
          <p:spPr bwMode="gray">
            <a:xfrm>
              <a:off x="350363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C4152C-EEBE-353C-6358-F060B6DBA314}"/>
                </a:ext>
              </a:extLst>
            </p:cNvPr>
            <p:cNvSpPr/>
            <p:nvPr userDrawn="1"/>
          </p:nvSpPr>
          <p:spPr bwMode="gray">
            <a:xfrm>
              <a:off x="443981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A933275-4FF5-1C7D-3B27-AFDFC5EA16F6}"/>
                </a:ext>
              </a:extLst>
            </p:cNvPr>
            <p:cNvSpPr/>
            <p:nvPr userDrawn="1"/>
          </p:nvSpPr>
          <p:spPr bwMode="gray">
            <a:xfrm>
              <a:off x="537599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A65B28C-54F3-F0D8-98DE-2DE51822CE67}"/>
                </a:ext>
              </a:extLst>
            </p:cNvPr>
            <p:cNvSpPr/>
            <p:nvPr userDrawn="1"/>
          </p:nvSpPr>
          <p:spPr bwMode="gray">
            <a:xfrm>
              <a:off x="631194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BF8F0BD-19A7-2E9C-905B-F07F069E3B8C}"/>
                </a:ext>
              </a:extLst>
            </p:cNvPr>
            <p:cNvSpPr/>
            <p:nvPr userDrawn="1"/>
          </p:nvSpPr>
          <p:spPr bwMode="gray">
            <a:xfrm>
              <a:off x="724812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B2462CA-EF29-BC36-2F79-5C671563B367}"/>
                </a:ext>
              </a:extLst>
            </p:cNvPr>
            <p:cNvSpPr/>
            <p:nvPr userDrawn="1"/>
          </p:nvSpPr>
          <p:spPr bwMode="gray">
            <a:xfrm>
              <a:off x="818423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653D73D-2C4D-AC1D-9701-A4FE3602C019}"/>
                </a:ext>
              </a:extLst>
            </p:cNvPr>
            <p:cNvSpPr/>
            <p:nvPr userDrawn="1"/>
          </p:nvSpPr>
          <p:spPr bwMode="gray">
            <a:xfrm>
              <a:off x="912041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BAD1FDA-EFAF-00BA-4C4A-92A9D5FF3DE7}"/>
                </a:ext>
              </a:extLst>
            </p:cNvPr>
            <p:cNvSpPr/>
            <p:nvPr userDrawn="1"/>
          </p:nvSpPr>
          <p:spPr bwMode="gray">
            <a:xfrm>
              <a:off x="1005636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062C6C3-3516-FD0A-2A57-B605D0234B00}"/>
                </a:ext>
              </a:extLst>
            </p:cNvPr>
            <p:cNvSpPr/>
            <p:nvPr userDrawn="1"/>
          </p:nvSpPr>
          <p:spPr bwMode="gray">
            <a:xfrm>
              <a:off x="1099254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695400" y="908760"/>
            <a:ext cx="8928000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9pPr>
          </a:lstStyle>
          <a:p>
            <a:r>
              <a:rPr lang="en-US" dirty="0"/>
              <a:t>Optional subtitle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E1919-7CA1-EDFA-FBC8-C34688D61C5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95399" y="1484784"/>
            <a:ext cx="7056363" cy="4680000"/>
          </a:xfrm>
        </p:spPr>
        <p:txBody>
          <a:bodyPr/>
          <a:lstStyle/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1B90804-91A9-0EA6-83C5-E59827D4609F}"/>
              </a:ext>
            </a:extLst>
          </p:cNvPr>
          <p:cNvSpPr>
            <a:spLocks noGrp="1"/>
          </p:cNvSpPr>
          <p:nvPr>
            <p:ph idx="14" hasCustomPrompt="1"/>
          </p:nvPr>
        </p:nvSpPr>
        <p:spPr bwMode="gray">
          <a:xfrm>
            <a:off x="8183562" y="1484784"/>
            <a:ext cx="3313037" cy="4680000"/>
          </a:xfrm>
        </p:spPr>
        <p:txBody>
          <a:bodyPr/>
          <a:lstStyle/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</p:spTree>
    <p:extLst>
      <p:ext uri="{BB962C8B-B14F-4D97-AF65-F5344CB8AC3E}">
        <p14:creationId xmlns:p14="http://schemas.microsoft.com/office/powerpoint/2010/main" val="156569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  <p15:guide id="5" pos="4883">
          <p15:clr>
            <a:srgbClr val="F26B43"/>
          </p15:clr>
        </p15:guide>
        <p15:guide id="6" pos="5155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 |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formation">
            <a:extLst>
              <a:ext uri="{FF2B5EF4-FFF2-40B4-BE49-F238E27FC236}">
                <a16:creationId xmlns:a16="http://schemas.microsoft.com/office/drawing/2014/main" id="{5950A612-6C6B-C975-3A21-F45FEE4A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8" name="Information">
            <a:extLst>
              <a:ext uri="{FF2B5EF4-FFF2-40B4-BE49-F238E27FC236}">
                <a16:creationId xmlns:a16="http://schemas.microsoft.com/office/drawing/2014/main" id="{21240F97-C81B-0AF2-7D57-17E1F9C809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sp>
        <p:nvSpPr>
          <p:cNvPr id="4" name="Background">
            <a:extLst>
              <a:ext uri="{FF2B5EF4-FFF2-40B4-BE49-F238E27FC236}">
                <a16:creationId xmlns:a16="http://schemas.microsoft.com/office/drawing/2014/main" id="{21EBCE03-E62C-69F5-ED5F-2C136CEF2333}"/>
              </a:ext>
            </a:extLst>
          </p:cNvPr>
          <p:cNvSpPr/>
          <p:nvPr userDrawn="1"/>
        </p:nvSpPr>
        <p:spPr bwMode="gray">
          <a:xfrm>
            <a:off x="0" y="0"/>
            <a:ext cx="3071456" cy="6858000"/>
          </a:xfrm>
          <a:prstGeom prst="rect">
            <a:avLst/>
          </a:prstGeom>
          <a:solidFill>
            <a:srgbClr val="F4EE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Marker">
            <a:extLst>
              <a:ext uri="{FF2B5EF4-FFF2-40B4-BE49-F238E27FC236}">
                <a16:creationId xmlns:a16="http://schemas.microsoft.com/office/drawing/2014/main" id="{2E35337A-D364-D78E-9E1F-42BC2487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3503636" y="-135392"/>
            <a:ext cx="7992908" cy="36000"/>
            <a:chOff x="3503636" y="-332224"/>
            <a:chExt cx="7992908" cy="144000"/>
          </a:xfrm>
          <a:solidFill>
            <a:schemeClr val="accent4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CD18376-6F2E-2FBE-EB27-61177E49418D}"/>
                </a:ext>
              </a:extLst>
            </p:cNvPr>
            <p:cNvSpPr/>
            <p:nvPr userDrawn="1"/>
          </p:nvSpPr>
          <p:spPr bwMode="gray">
            <a:xfrm>
              <a:off x="350363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ACF905A-9C45-B3E4-CE07-74B780007801}"/>
                </a:ext>
              </a:extLst>
            </p:cNvPr>
            <p:cNvSpPr/>
            <p:nvPr userDrawn="1"/>
          </p:nvSpPr>
          <p:spPr bwMode="gray">
            <a:xfrm>
              <a:off x="443981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1B28293-5FBE-F887-9642-B064E38F7CB6}"/>
                </a:ext>
              </a:extLst>
            </p:cNvPr>
            <p:cNvSpPr/>
            <p:nvPr userDrawn="1"/>
          </p:nvSpPr>
          <p:spPr bwMode="gray">
            <a:xfrm>
              <a:off x="5375996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6CA4FA4-6536-BB5B-2CA2-D3232AAD4B6A}"/>
                </a:ext>
              </a:extLst>
            </p:cNvPr>
            <p:cNvSpPr/>
            <p:nvPr userDrawn="1"/>
          </p:nvSpPr>
          <p:spPr bwMode="gray">
            <a:xfrm>
              <a:off x="631194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70A78C7-3D9F-F200-02C1-F4AB4EFF5E2D}"/>
                </a:ext>
              </a:extLst>
            </p:cNvPr>
            <p:cNvSpPr/>
            <p:nvPr userDrawn="1"/>
          </p:nvSpPr>
          <p:spPr bwMode="gray">
            <a:xfrm>
              <a:off x="7248128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1467073-08D2-96C4-2489-19CC25DEA792}"/>
                </a:ext>
              </a:extLst>
            </p:cNvPr>
            <p:cNvSpPr/>
            <p:nvPr userDrawn="1"/>
          </p:nvSpPr>
          <p:spPr bwMode="gray">
            <a:xfrm>
              <a:off x="818423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68200BF-A07C-E239-DCB1-0E6EB343E282}"/>
                </a:ext>
              </a:extLst>
            </p:cNvPr>
            <p:cNvSpPr/>
            <p:nvPr userDrawn="1"/>
          </p:nvSpPr>
          <p:spPr bwMode="gray">
            <a:xfrm>
              <a:off x="9120412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BB7B1A0-EB93-0743-617F-F53AE83465C7}"/>
                </a:ext>
              </a:extLst>
            </p:cNvPr>
            <p:cNvSpPr/>
            <p:nvPr userDrawn="1"/>
          </p:nvSpPr>
          <p:spPr bwMode="gray">
            <a:xfrm>
              <a:off x="1005636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0F6E3B2-7739-8DD5-25E9-BECA400CF8F2}"/>
                </a:ext>
              </a:extLst>
            </p:cNvPr>
            <p:cNvSpPr/>
            <p:nvPr userDrawn="1"/>
          </p:nvSpPr>
          <p:spPr bwMode="gray">
            <a:xfrm>
              <a:off x="10992544" y="-332224"/>
              <a:ext cx="504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504912" y="476712"/>
            <a:ext cx="7991763" cy="43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3504912" y="908760"/>
            <a:ext cx="7991763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9pPr>
          </a:lstStyle>
          <a:p>
            <a:r>
              <a:rPr lang="en-US" dirty="0"/>
              <a:t>Optional subtitle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E1919-7CA1-EDFA-FBC8-C34688D61C5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3504912" y="1484784"/>
            <a:ext cx="7992000" cy="4680000"/>
          </a:xfrm>
        </p:spPr>
        <p:txBody>
          <a:bodyPr/>
          <a:lstStyle/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</p:spTree>
    <p:extLst>
      <p:ext uri="{BB962C8B-B14F-4D97-AF65-F5344CB8AC3E}">
        <p14:creationId xmlns:p14="http://schemas.microsoft.com/office/powerpoint/2010/main" val="92588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  <p15:guide id="5" pos="2207">
          <p15:clr>
            <a:srgbClr val="F26B43"/>
          </p15:clr>
        </p15:guide>
        <p15:guide id="6" pos="1663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content | image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formation">
            <a:extLst>
              <a:ext uri="{FF2B5EF4-FFF2-40B4-BE49-F238E27FC236}">
                <a16:creationId xmlns:a16="http://schemas.microsoft.com/office/drawing/2014/main" id="{A5C9E61A-D025-8B32-F4AF-7D21D63A3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476712"/>
            <a:ext cx="1440000" cy="21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A Flexible Content area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Mint marking lines: Starting points for subtitles and content with single-line titles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Golden marking lines: Starting points for subtitles and content with two-line titles</a:t>
            </a:r>
          </a:p>
        </p:txBody>
      </p:sp>
      <p:sp>
        <p:nvSpPr>
          <p:cNvPr id="7" name="Information">
            <a:extLst>
              <a:ext uri="{FF2B5EF4-FFF2-40B4-BE49-F238E27FC236}">
                <a16:creationId xmlns:a16="http://schemas.microsoft.com/office/drawing/2014/main" id="{A798BE65-B8D8-2C92-E959-D0221697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-1752712" y="2708920"/>
            <a:ext cx="1440000" cy="345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lvl="3" algn="l"/>
            <a:r>
              <a:rPr lang="en-US" sz="1000" dirty="0">
                <a:solidFill>
                  <a:schemeClr val="tx1"/>
                </a:solidFill>
              </a:rPr>
              <a:t>Typeface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To create a uniform typeface, use the defined text setting of the list levels. There are two font size packages in 14 and 12 pt, each with continuous text, bullet lists and subheadings. 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Please click on the “Increase/Decrease List Level” buttons in the “Paragraph” area of the “Home” tab to set the defined and desired text in a text field.</a:t>
            </a:r>
          </a:p>
        </p:txBody>
      </p:sp>
      <p:grpSp>
        <p:nvGrpSpPr>
          <p:cNvPr id="24" name="Marker">
            <a:extLst>
              <a:ext uri="{FF2B5EF4-FFF2-40B4-BE49-F238E27FC236}">
                <a16:creationId xmlns:a16="http://schemas.microsoft.com/office/drawing/2014/main" id="{682568ED-532D-4D02-B3B3-481FE40F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-240704" y="908720"/>
            <a:ext cx="144000" cy="936104"/>
            <a:chOff x="-240704" y="908720"/>
            <a:chExt cx="144000" cy="93610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6E82BF-29CE-0519-DE03-C16D7F23E4F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484784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3B0EB38-7816-FCF4-33E6-721BAC42C0FC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908720"/>
              <a:ext cx="144000" cy="0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6242036-176A-A08C-AC51-A85B35DF28B8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844824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8996ACE-41C9-D5F1-53AD-FB204565630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-240704" y="1268760"/>
              <a:ext cx="144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Douglas bar">
            <a:extLst>
              <a:ext uri="{FF2B5EF4-FFF2-40B4-BE49-F238E27FC236}">
                <a16:creationId xmlns:a16="http://schemas.microsoft.com/office/drawing/2014/main" id="{995CC6FC-A8AC-9CF2-0462-807B5D39D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0" y="0"/>
            <a:ext cx="190800" cy="6858000"/>
          </a:xfrm>
          <a:prstGeom prst="rect">
            <a:avLst/>
          </a:prstGeom>
          <a:solidFill>
            <a:srgbClr val="9BDC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21EA9-5942-5E56-BFEF-B1A3022E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CF6BF74-1F0C-4457-A510-D2297730C9AA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C8BF-C691-B0A5-14D9-5625C716E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6CF82-773D-6F2F-A2CF-13539FD6ED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5400" y="476712"/>
            <a:ext cx="4968800" cy="432000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A322E14-B6FB-BF91-0BE6-7D3926163B5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 bwMode="gray">
          <a:xfrm>
            <a:off x="695400" y="908760"/>
            <a:ext cx="4968800" cy="36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1pPr>
            <a:lvl2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2pPr>
            <a:lvl3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3pPr>
            <a:lvl4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4pPr>
            <a:lvl5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5pPr>
            <a:lvl6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6pPr>
            <a:lvl7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7pPr>
            <a:lvl8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8pPr>
            <a:lvl9pPr marL="0" indent="0" algn="l">
              <a:spcBef>
                <a:spcPts val="0"/>
              </a:spcBef>
              <a:spcAft>
                <a:spcPts val="0"/>
              </a:spcAft>
              <a:buNone/>
              <a:defRPr sz="1800" cap="none" spc="0" baseline="0">
                <a:solidFill>
                  <a:srgbClr val="B3B3B3"/>
                </a:solidFill>
              </a:defRPr>
            </a:lvl9pPr>
          </a:lstStyle>
          <a:p>
            <a:r>
              <a:rPr lang="en-US" dirty="0"/>
              <a:t>Optional subtitle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E1919-7CA1-EDFA-FBC8-C34688D61C51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695400" y="1484784"/>
            <a:ext cx="4968700" cy="4680000"/>
          </a:xfrm>
        </p:spPr>
        <p:txBody>
          <a:bodyPr/>
          <a:lstStyle/>
          <a:p>
            <a:pPr lvl="0"/>
            <a:r>
              <a:rPr lang="en-US" dirty="0"/>
              <a:t>First list level: Copy text in 14 pt. To set a heading, bullets or the small font size package in 12 pt, please click the "Increase/Decrease List Level" buttons on the " Home" tab to access the defined text setting.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E24897AC-21CE-42F9-9437-4A0943A3181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6096000" y="0"/>
            <a:ext cx="6096000" cy="6858000"/>
          </a:xfrm>
          <a:noFill/>
        </p:spPr>
        <p:txBody>
          <a:bodyPr bIns="576000" anchor="ctr"/>
          <a:lstStyle>
            <a:lvl1pPr algn="ctr">
              <a:defRPr sz="8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4672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84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300">
          <p15:clr>
            <a:srgbClr val="F26B43"/>
          </p15:clr>
        </p15:guide>
        <p15:guide id="5" pos="3568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Douglas Group">
            <a:extLst>
              <a:ext uri="{FF2B5EF4-FFF2-40B4-BE49-F238E27FC236}">
                <a16:creationId xmlns:a16="http://schemas.microsoft.com/office/drawing/2014/main" id="{80D66791-6924-BF46-68D5-63CF91116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 bwMode="gray">
          <a:xfrm>
            <a:off x="10776600" y="6381329"/>
            <a:ext cx="720000" cy="234126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62195-127C-05C3-06B2-627F3AAC8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695400" y="6453336"/>
            <a:ext cx="288000" cy="18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ECF6BF74-1F0C-4457-A510-D2297730C9A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A53D0-DCD5-2150-13B7-97F93748E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1127448" y="6453336"/>
            <a:ext cx="4114800" cy="18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218032-F354-71CE-3D3C-8F3F9529D860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95400" y="476712"/>
            <a:ext cx="8928000" cy="43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C19D1-EB60-5842-69C6-B52C506DD040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695400" y="1484784"/>
            <a:ext cx="10800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First list level: Copy text in 14 pt</a:t>
            </a:r>
          </a:p>
          <a:p>
            <a:pPr lvl="1"/>
            <a:r>
              <a:rPr lang="en-US" dirty="0"/>
              <a:t>Second list level: First bullet list in 14 pt</a:t>
            </a:r>
          </a:p>
          <a:p>
            <a:pPr lvl="2"/>
            <a:r>
              <a:rPr lang="en-US" dirty="0"/>
              <a:t>Third list level: Second bullet list in 14 pt</a:t>
            </a:r>
          </a:p>
          <a:p>
            <a:pPr lvl="3"/>
            <a:r>
              <a:rPr lang="en-US" dirty="0"/>
              <a:t>Fourth list level: Heading in 14 pt</a:t>
            </a:r>
          </a:p>
          <a:p>
            <a:pPr lvl="4"/>
            <a:r>
              <a:rPr lang="en-US" dirty="0"/>
              <a:t>Fifth list level: Copy text in 12 pt</a:t>
            </a:r>
          </a:p>
          <a:p>
            <a:pPr lvl="5"/>
            <a:r>
              <a:rPr lang="en-US" dirty="0"/>
              <a:t>Sixth list level: First bullet list in 12 pt</a:t>
            </a:r>
          </a:p>
          <a:p>
            <a:pPr lvl="6"/>
            <a:r>
              <a:rPr lang="en-US" dirty="0"/>
              <a:t>Seventh list level: Second bullet list in 12 pt</a:t>
            </a:r>
          </a:p>
          <a:p>
            <a:pPr lvl="7"/>
            <a:r>
              <a:rPr lang="en-US" dirty="0"/>
              <a:t>Eight list level: Heading in 12 pt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413201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05000"/>
        </a:lnSpc>
        <a:spcBef>
          <a:spcPct val="0"/>
        </a:spcBef>
        <a:buNone/>
        <a:defRPr sz="2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4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lnSpc>
          <a:spcPct val="114000"/>
        </a:lnSpc>
        <a:spcBef>
          <a:spcPts val="400"/>
        </a:spcBef>
        <a:spcAft>
          <a:spcPts val="400"/>
        </a:spcAft>
        <a:buFont typeface="Avenir Next Reg" panose="020B0503020202020204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216000" algn="l" defTabSz="914400" rtl="0" eaLnBrk="1" latinLnBrk="0" hangingPunct="1">
        <a:lnSpc>
          <a:spcPct val="114000"/>
        </a:lnSpc>
        <a:spcBef>
          <a:spcPts val="0"/>
        </a:spcBef>
        <a:spcAft>
          <a:spcPts val="400"/>
        </a:spcAft>
        <a:buFont typeface="Avenir Next Reg" panose="020B0503020202020204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14000"/>
        </a:lnSpc>
        <a:spcBef>
          <a:spcPts val="1200"/>
        </a:spcBef>
        <a:spcAft>
          <a:spcPts val="400"/>
        </a:spcAft>
        <a:buFont typeface="Arial" panose="020B0604020202020204" pitchFamily="34" charset="0"/>
        <a:buNone/>
        <a:defRPr sz="1400" kern="1200" cap="all" spc="100" baseline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00" indent="-216000" algn="l" defTabSz="914400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Font typeface="Avenir Next Reg" panose="020B050302020202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00" indent="-216000" algn="l" defTabSz="914400" rtl="0" eaLnBrk="1" latinLnBrk="0" hangingPunct="1">
        <a:lnSpc>
          <a:spcPct val="114000"/>
        </a:lnSpc>
        <a:spcBef>
          <a:spcPts val="0"/>
        </a:spcBef>
        <a:spcAft>
          <a:spcPts val="300"/>
        </a:spcAft>
        <a:buFont typeface="Avenir Next Reg" panose="020B050302020202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200" kern="1200" cap="all" spc="100" baseline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4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200" kern="1200" cap="all" spc="1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85F57-2BA5-E19A-1636-B1D4FC29BCD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777043" y="277141"/>
            <a:ext cx="8928000" cy="432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*BRAND NAME* </a:t>
            </a:r>
            <a:r>
              <a:rPr lang="en-US" dirty="0"/>
              <a:t>– BRAND FACTS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5FDA4C0-EE75-C37D-FCE2-5D38CC26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ECF6BF74-1F0C-4457-A510-D2297730C9AA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Avenir Next Reg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Avenir Next Reg"/>
              <a:ea typeface="+mn-ea"/>
              <a:cs typeface="+mn-cs"/>
            </a:endParaRPr>
          </a:p>
        </p:txBody>
      </p:sp>
      <p:graphicFrame>
        <p:nvGraphicFramePr>
          <p:cNvPr id="8" name="Tabelle 16">
            <a:extLst>
              <a:ext uri="{FF2B5EF4-FFF2-40B4-BE49-F238E27FC236}">
                <a16:creationId xmlns:a16="http://schemas.microsoft.com/office/drawing/2014/main" id="{0F17D536-78D0-5897-3405-AA599C372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43509"/>
              </p:ext>
            </p:extLst>
          </p:nvPr>
        </p:nvGraphicFramePr>
        <p:xfrm>
          <a:off x="901781" y="843380"/>
          <a:ext cx="6005046" cy="5502362"/>
        </p:xfrm>
        <a:graphic>
          <a:graphicData uri="http://schemas.openxmlformats.org/drawingml/2006/table">
            <a:tbl>
              <a:tblPr firstRow="1" bandRow="1"/>
              <a:tblGrid>
                <a:gridCol w="1759891">
                  <a:extLst>
                    <a:ext uri="{9D8B030D-6E8A-4147-A177-3AD203B41FA5}">
                      <a16:colId xmlns:a16="http://schemas.microsoft.com/office/drawing/2014/main" val="1035402090"/>
                    </a:ext>
                  </a:extLst>
                </a:gridCol>
                <a:gridCol w="4245155">
                  <a:extLst>
                    <a:ext uri="{9D8B030D-6E8A-4147-A177-3AD203B41FA5}">
                      <a16:colId xmlns:a16="http://schemas.microsoft.com/office/drawing/2014/main" val="2674473119"/>
                    </a:ext>
                  </a:extLst>
                </a:gridCol>
              </a:tblGrid>
              <a:tr h="27235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9pPr>
                    </a:lstStyle>
                    <a:p>
                      <a:pPr algn="ctr"/>
                      <a:r>
                        <a:rPr lang="de-DE" sz="1200" dirty="0"/>
                        <a:t>BRAND</a:t>
                      </a:r>
                      <a:endParaRPr lang="de-DE" sz="1200" i="1" dirty="0">
                        <a:solidFill>
                          <a:srgbClr val="FF0000"/>
                        </a:solidFill>
                        <a:latin typeface="Zahrah for Douglas" panose="0206050305050A0202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434372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Category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9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291013"/>
                  </a:ext>
                </a:extLst>
              </a:tr>
              <a:tr h="219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noProof="0"/>
                        <a:t>Country Scope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ctr"/>
                      <a:endParaRPr lang="en-US" sz="9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806633"/>
                  </a:ext>
                </a:extLst>
              </a:tr>
              <a:tr h="3783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noProof="0"/>
                        <a:t>Current Distribution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ctr"/>
                      <a:endParaRPr lang="en-US" sz="9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643518"/>
                  </a:ext>
                </a:extLst>
              </a:tr>
              <a:tr h="689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USP</a:t>
                      </a:r>
                      <a:endParaRPr lang="en-US" sz="900" b="0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9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525243"/>
                  </a:ext>
                </a:extLst>
              </a:tr>
              <a:tr h="2724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Social Media Follower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9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839539"/>
                  </a:ext>
                </a:extLst>
              </a:tr>
              <a:tr h="2724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Google Popularity Rank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900" dirty="0"/>
                        <a:t>*FILLED IN BY DOUGLAS*</a:t>
                      </a:r>
                      <a:endParaRPr lang="en-US" sz="9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07106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Segmentation &amp; Price Tier</a:t>
                      </a:r>
                      <a:endParaRPr lang="en-US" sz="900" b="0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900" dirty="0"/>
                        <a:t>*FILLED IN BY DOUGLAS*</a:t>
                      </a:r>
                      <a:endParaRPr lang="en-US" sz="9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83158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Target Group</a:t>
                      </a:r>
                      <a:endParaRPr lang="en-US" sz="900" b="0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900" kern="1200" noProof="0" dirty="0">
                        <a:solidFill>
                          <a:schemeClr val="dk1"/>
                        </a:solidFill>
                        <a:latin typeface="Avenir Next Reg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716431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Benchmark Brands</a:t>
                      </a:r>
                      <a:endParaRPr lang="en-US" sz="900" b="0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Avenir Next Reg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94483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Strategic Fit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900" dirty="0"/>
                        <a:t>*FILLED IN BY DOUGLAS*</a:t>
                      </a:r>
                      <a:endParaRPr lang="en-US" sz="9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100001"/>
                  </a:ext>
                </a:extLst>
              </a:tr>
              <a:tr h="293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Channel Distribution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900" dirty="0"/>
                        <a:t>*FILLED IN BY DOUGLAS*</a:t>
                      </a:r>
                      <a:endParaRPr lang="en-US" sz="9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25902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Metrage recommendation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900" dirty="0"/>
                        <a:t>*FILLED IN BY DOUGLAS*</a:t>
                      </a:r>
                      <a:endParaRPr lang="en-US" sz="9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983692"/>
                  </a:ext>
                </a:extLst>
              </a:tr>
              <a:tr h="394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Assortment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ctr"/>
                      <a:endParaRPr lang="en-US" sz="9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621374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Compliance check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900" dirty="0"/>
                        <a:t>*FILLED IN BY DOUGLAS*</a:t>
                      </a:r>
                      <a:endParaRPr lang="en-US" sz="9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034651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Exclusivity possible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2F2F"/>
                        </a:solidFill>
                        <a:effectLst/>
                        <a:uLnTx/>
                        <a:uFillTx/>
                        <a:latin typeface="Avenir Next Reg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16685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Responsible for negotiation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2F2F"/>
                          </a:solidFill>
                          <a:effectLst/>
                          <a:uLnTx/>
                          <a:uFillTx/>
                          <a:latin typeface="Avenir Next Reg"/>
                          <a:ea typeface="+mn-ea"/>
                          <a:cs typeface="+mn-cs"/>
                        </a:rPr>
                        <a:t>*FILLED IN BY DOUGLAS*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2F2F"/>
                        </a:solidFill>
                        <a:effectLst/>
                        <a:uLnTx/>
                        <a:uFillTx/>
                        <a:latin typeface="Avenir Next Reg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462579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noProof="0"/>
                        <a:t>Brand Contact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554475"/>
                  </a:ext>
                </a:extLst>
              </a:tr>
            </a:tbl>
          </a:graphicData>
        </a:graphic>
      </p:graphicFrame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24AA6EA-8B09-9598-C874-185F93FD1F8A}"/>
              </a:ext>
            </a:extLst>
          </p:cNvPr>
          <p:cNvGrpSpPr/>
          <p:nvPr/>
        </p:nvGrpSpPr>
        <p:grpSpPr>
          <a:xfrm>
            <a:off x="10573306" y="613011"/>
            <a:ext cx="1138128" cy="1077491"/>
            <a:chOff x="10526711" y="173583"/>
            <a:chExt cx="1114425" cy="1122678"/>
          </a:xfrm>
          <a:solidFill>
            <a:schemeClr val="accent2"/>
          </a:solidFill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611B550-5ECB-A890-4CE9-6FE5A34A3AA7}"/>
                </a:ext>
              </a:extLst>
            </p:cNvPr>
            <p:cNvSpPr/>
            <p:nvPr/>
          </p:nvSpPr>
          <p:spPr>
            <a:xfrm>
              <a:off x="10526711" y="173583"/>
              <a:ext cx="1114425" cy="1122678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 err="1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Avenir Next Reg"/>
                <a:ea typeface="+mn-ea"/>
                <a:cs typeface="+mn-cs"/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1432D61D-134D-B97C-D2AD-C0C01961B643}"/>
                </a:ext>
              </a:extLst>
            </p:cNvPr>
            <p:cNvSpPr txBox="1"/>
            <p:nvPr/>
          </p:nvSpPr>
          <p:spPr>
            <a:xfrm>
              <a:off x="10688635" y="457923"/>
              <a:ext cx="790575" cy="55399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Reg"/>
                  <a:ea typeface="+mn-ea"/>
                  <a:cs typeface="+mn-cs"/>
                </a:rPr>
                <a:t>NEW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Reg"/>
                  <a:ea typeface="+mn-ea"/>
                  <a:cs typeface="+mn-cs"/>
                </a:rPr>
                <a:t>BRAND</a:t>
              </a:r>
            </a:p>
          </p:txBody>
        </p:sp>
      </p:grpSp>
      <p:sp>
        <p:nvSpPr>
          <p:cNvPr id="15" name="Rechteck 14">
            <a:extLst>
              <a:ext uri="{FF2B5EF4-FFF2-40B4-BE49-F238E27FC236}">
                <a16:creationId xmlns:a16="http://schemas.microsoft.com/office/drawing/2014/main" id="{6A588C80-C605-5AC0-D31C-07E14F29A113}"/>
              </a:ext>
            </a:extLst>
          </p:cNvPr>
          <p:cNvSpPr/>
          <p:nvPr/>
        </p:nvSpPr>
        <p:spPr>
          <a:xfrm>
            <a:off x="7256258" y="843380"/>
            <a:ext cx="3128210" cy="866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1400" b="0" i="0" u="none" strike="noStrike" kern="1200" cap="none" spc="0" normalizeH="0" baseline="0" noProof="0" err="1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Avenir Next Reg"/>
              <a:ea typeface="+mn-ea"/>
              <a:cs typeface="+mn-cs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0A6DDD2-3354-C1D3-3A86-59623C67A63D}"/>
              </a:ext>
            </a:extLst>
          </p:cNvPr>
          <p:cNvSpPr/>
          <p:nvPr/>
        </p:nvSpPr>
        <p:spPr>
          <a:xfrm>
            <a:off x="7256258" y="1843654"/>
            <a:ext cx="4542717" cy="4432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Avenir Next Reg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84FEB24-D6C8-9A57-943B-866A7458D2B3}"/>
              </a:ext>
            </a:extLst>
          </p:cNvPr>
          <p:cNvSpPr txBox="1"/>
          <p:nvPr/>
        </p:nvSpPr>
        <p:spPr>
          <a:xfrm>
            <a:off x="7883529" y="1137892"/>
            <a:ext cx="18736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dirty="0">
                <a:solidFill>
                  <a:srgbClr val="FF0000"/>
                </a:solidFill>
              </a:rPr>
              <a:t>*BRAND LOGO*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A2E84C3-56D5-21D9-8C45-B0EE2E72627C}"/>
              </a:ext>
            </a:extLst>
          </p:cNvPr>
          <p:cNvSpPr txBox="1"/>
          <p:nvPr/>
        </p:nvSpPr>
        <p:spPr>
          <a:xfrm>
            <a:off x="8594555" y="3594561"/>
            <a:ext cx="222097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dirty="0">
                <a:solidFill>
                  <a:srgbClr val="FF0000"/>
                </a:solidFill>
              </a:rPr>
              <a:t>*BRAND KEY VISUALS /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PRODUCT IMAGES*</a:t>
            </a:r>
          </a:p>
        </p:txBody>
      </p:sp>
    </p:spTree>
    <p:extLst>
      <p:ext uri="{BB962C8B-B14F-4D97-AF65-F5344CB8AC3E}">
        <p14:creationId xmlns:p14="http://schemas.microsoft.com/office/powerpoint/2010/main" val="203345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85F57-2BA5-E19A-1636-B1D4FC29BCD8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777043" y="277141"/>
            <a:ext cx="8928000" cy="432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EXPLANAITION SLIDE – PLEASE FILL IN SLIDE 1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5FDA4C0-EE75-C37D-FCE2-5D38CC26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ECF6BF74-1F0C-4457-A510-D2297730C9AA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Avenir Next Reg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Avenir Next Reg"/>
              <a:ea typeface="+mn-ea"/>
              <a:cs typeface="+mn-cs"/>
            </a:endParaRPr>
          </a:p>
        </p:txBody>
      </p:sp>
      <p:graphicFrame>
        <p:nvGraphicFramePr>
          <p:cNvPr id="8" name="Tabelle 16">
            <a:extLst>
              <a:ext uri="{FF2B5EF4-FFF2-40B4-BE49-F238E27FC236}">
                <a16:creationId xmlns:a16="http://schemas.microsoft.com/office/drawing/2014/main" id="{0F17D536-78D0-5897-3405-AA599C372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500111"/>
              </p:ext>
            </p:extLst>
          </p:nvPr>
        </p:nvGraphicFramePr>
        <p:xfrm>
          <a:off x="901781" y="843380"/>
          <a:ext cx="6005046" cy="5695867"/>
        </p:xfrm>
        <a:graphic>
          <a:graphicData uri="http://schemas.openxmlformats.org/drawingml/2006/table">
            <a:tbl>
              <a:tblPr firstRow="1" bandRow="1"/>
              <a:tblGrid>
                <a:gridCol w="1759891">
                  <a:extLst>
                    <a:ext uri="{9D8B030D-6E8A-4147-A177-3AD203B41FA5}">
                      <a16:colId xmlns:a16="http://schemas.microsoft.com/office/drawing/2014/main" val="1035402090"/>
                    </a:ext>
                  </a:extLst>
                </a:gridCol>
                <a:gridCol w="4245155">
                  <a:extLst>
                    <a:ext uri="{9D8B030D-6E8A-4147-A177-3AD203B41FA5}">
                      <a16:colId xmlns:a16="http://schemas.microsoft.com/office/drawing/2014/main" val="2674473119"/>
                    </a:ext>
                  </a:extLst>
                </a:gridCol>
              </a:tblGrid>
              <a:tr h="27235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venir Next Reg"/>
                        </a:defRPr>
                      </a:lvl9pPr>
                    </a:lstStyle>
                    <a:p>
                      <a:pPr algn="ctr"/>
                      <a:r>
                        <a:rPr lang="de-DE" sz="1200" dirty="0"/>
                        <a:t>BRAND</a:t>
                      </a:r>
                      <a:endParaRPr lang="de-DE" sz="1200" i="1" dirty="0">
                        <a:solidFill>
                          <a:srgbClr val="FF0000"/>
                        </a:solidFill>
                        <a:latin typeface="Zahrah for Douglas" panose="0206050305050A0202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434372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Category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800" dirty="0"/>
                        <a:t>PLEASE SPECIFY WHICH CATEGORY YOUR BRAND SERVES MAINLY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800" dirty="0"/>
                        <a:t>(IF MULTIPLE, PLEASE INDICATE A SHARE, E.G. 60% SKINCARE + 40% MAKEUP)</a:t>
                      </a:r>
                      <a:endParaRPr lang="en-US" sz="8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291013"/>
                  </a:ext>
                </a:extLst>
              </a:tr>
              <a:tr h="2198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noProof="0"/>
                        <a:t>Country Scope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ctr"/>
                      <a:r>
                        <a:rPr lang="en-US" sz="800" dirty="0"/>
                        <a:t>PLEASE SPECIFY ALL DOUGLAS COUNTRIES YOU ARE INTERESTED IN LAUNCHING </a:t>
                      </a:r>
                      <a:endParaRPr lang="en-US" sz="8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806633"/>
                  </a:ext>
                </a:extLst>
              </a:tr>
              <a:tr h="3783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noProof="0"/>
                        <a:t>Current Distribution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ctr"/>
                      <a:r>
                        <a:rPr lang="en-US" sz="800" dirty="0"/>
                        <a:t>PLEASE SPECIFY YOUR CURRENTLY EXISTING RETAIL OUTLETS</a:t>
                      </a:r>
                      <a:endParaRPr lang="en-US" sz="8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643518"/>
                  </a:ext>
                </a:extLst>
              </a:tr>
              <a:tr h="689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USP</a:t>
                      </a:r>
                      <a:endParaRPr lang="en-US" sz="900" b="0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SUMMARIZE YOUR USP IN ONE SENTENCE OR LESS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(E.G. CLEAN BEAUTY / SUSTAINABLE PACKAGING / CO-CREATION, ETC.)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525243"/>
                  </a:ext>
                </a:extLst>
              </a:tr>
              <a:tr h="2724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Social Media Follower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PLEASE SPECIFY HOW MANY SOCIAL MEDIA FOLLOWERS YOU HAVE ON WHICH CHANNEL 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839539"/>
                  </a:ext>
                </a:extLst>
              </a:tr>
              <a:tr h="2724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Google Popularity Rank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*FILLED IN BY DOUGLAS*</a:t>
                      </a:r>
                      <a:endParaRPr lang="en-US" sz="8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07106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Segmentation &amp; Price Tier</a:t>
                      </a:r>
                      <a:endParaRPr lang="en-US" sz="900" b="0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*FILLED IN BY DOUGLAS*</a:t>
                      </a:r>
                      <a:endParaRPr lang="en-US" sz="8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83158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Target Group</a:t>
                      </a:r>
                      <a:endParaRPr lang="en-US" sz="900" b="0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800" dirty="0"/>
                        <a:t>PLEASE SPECIFY THE TARGET GROUP OF YOUR BRAND</a:t>
                      </a:r>
                      <a:endParaRPr lang="en-US" sz="800" kern="1200" noProof="0" dirty="0">
                        <a:solidFill>
                          <a:schemeClr val="dk1"/>
                        </a:solidFill>
                        <a:latin typeface="Avenir Next Reg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716431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Benchmark Brands</a:t>
                      </a:r>
                      <a:endParaRPr lang="en-US" sz="900" b="0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dirty="0"/>
                        <a:t>PLEASE SPECIFY BRANDS THAT YOU BENCHMARK WITH IN TERMS OF TARGET GROUP / PRICE SEGMENT / OFFERING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Avenir Next Reg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94483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Strategic Fit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*FILLED IN BY DOUGLAS*</a:t>
                      </a:r>
                      <a:endParaRPr lang="en-US" sz="8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100001"/>
                  </a:ext>
                </a:extLst>
              </a:tr>
              <a:tr h="293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Channel Distribution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*FILLED IN BY DOUGLAS*</a:t>
                      </a:r>
                      <a:endParaRPr lang="en-US" sz="8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25902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Metrage recommendation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*FILLED IN BY DOUGLAS*</a:t>
                      </a:r>
                      <a:endParaRPr lang="en-US" sz="8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983692"/>
                  </a:ext>
                </a:extLst>
              </a:tr>
              <a:tr h="394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Assortment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ctr"/>
                      <a:r>
                        <a:rPr lang="en-US" sz="800" dirty="0"/>
                        <a:t>PLEASE SPECIFY # of SKUs IN YOUR ASSORTMENT AND THEIR AVERAGE RRP IN X €</a:t>
                      </a:r>
                      <a:endParaRPr lang="en-US" sz="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621374"/>
                  </a:ext>
                </a:extLst>
              </a:tr>
              <a:tr h="293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Compliance check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*FILLED IN BY DOUGLAS*</a:t>
                      </a:r>
                      <a:endParaRPr lang="en-US" sz="8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034651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noProof="0"/>
                        <a:t>Exclusivity possible</a:t>
                      </a:r>
                      <a:endParaRPr lang="en-US" sz="900" b="1" noProof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800" dirty="0"/>
                        <a:t>YES / NO – MORE INFO DISCUSSED IN INTERVIEW</a:t>
                      </a:r>
                      <a:endParaRPr lang="en-US" sz="8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16685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algn="l"/>
                      <a:r>
                        <a:rPr lang="en-US" sz="900" b="0" noProof="0"/>
                        <a:t>Responsible for negotiation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de-DE" sz="800" dirty="0"/>
                        <a:t>*FILLED IN BY DOUGLAS*</a:t>
                      </a:r>
                      <a:endParaRPr lang="en-US" sz="800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462579"/>
                  </a:ext>
                </a:extLst>
              </a:tr>
              <a:tr h="246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noProof="0" dirty="0"/>
                        <a:t>Brand Contact</a:t>
                      </a:r>
                      <a:endParaRPr lang="en-US" sz="900" b="1" noProof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venir Next Reg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800" dirty="0">
                          <a:solidFill>
                            <a:schemeClr val="tx1"/>
                          </a:solidFill>
                        </a:rPr>
                        <a:t>YOUR CONTACT NAME + E-MAIL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AE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554475"/>
                  </a:ext>
                </a:extLst>
              </a:tr>
            </a:tbl>
          </a:graphicData>
        </a:graphic>
      </p:graphicFrame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24AA6EA-8B09-9598-C874-185F93FD1F8A}"/>
              </a:ext>
            </a:extLst>
          </p:cNvPr>
          <p:cNvGrpSpPr/>
          <p:nvPr/>
        </p:nvGrpSpPr>
        <p:grpSpPr>
          <a:xfrm>
            <a:off x="10573306" y="613011"/>
            <a:ext cx="1138128" cy="1077491"/>
            <a:chOff x="10526711" y="173583"/>
            <a:chExt cx="1114425" cy="1122678"/>
          </a:xfrm>
          <a:solidFill>
            <a:schemeClr val="accent2"/>
          </a:solidFill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611B550-5ECB-A890-4CE9-6FE5A34A3AA7}"/>
                </a:ext>
              </a:extLst>
            </p:cNvPr>
            <p:cNvSpPr/>
            <p:nvPr/>
          </p:nvSpPr>
          <p:spPr>
            <a:xfrm>
              <a:off x="10526711" y="173583"/>
              <a:ext cx="1114425" cy="1122678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 err="1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Avenir Next Reg"/>
                <a:ea typeface="+mn-ea"/>
                <a:cs typeface="+mn-cs"/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1432D61D-134D-B97C-D2AD-C0C01961B643}"/>
                </a:ext>
              </a:extLst>
            </p:cNvPr>
            <p:cNvSpPr txBox="1"/>
            <p:nvPr/>
          </p:nvSpPr>
          <p:spPr>
            <a:xfrm>
              <a:off x="10688635" y="457923"/>
              <a:ext cx="790575" cy="55399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Reg"/>
                  <a:ea typeface="+mn-ea"/>
                  <a:cs typeface="+mn-cs"/>
                </a:rPr>
                <a:t>NEW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Reg"/>
                  <a:ea typeface="+mn-ea"/>
                  <a:cs typeface="+mn-cs"/>
                </a:rPr>
                <a:t>BRAND</a:t>
              </a:r>
            </a:p>
          </p:txBody>
        </p:sp>
      </p:grpSp>
      <p:sp>
        <p:nvSpPr>
          <p:cNvPr id="15" name="Rechteck 14">
            <a:extLst>
              <a:ext uri="{FF2B5EF4-FFF2-40B4-BE49-F238E27FC236}">
                <a16:creationId xmlns:a16="http://schemas.microsoft.com/office/drawing/2014/main" id="{6A588C80-C605-5AC0-D31C-07E14F29A113}"/>
              </a:ext>
            </a:extLst>
          </p:cNvPr>
          <p:cNvSpPr/>
          <p:nvPr/>
        </p:nvSpPr>
        <p:spPr>
          <a:xfrm>
            <a:off x="7256258" y="843380"/>
            <a:ext cx="3128210" cy="866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1400" b="0" i="0" u="none" strike="noStrike" kern="1200" cap="none" spc="0" normalizeH="0" baseline="0" noProof="0" err="1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Avenir Next Reg"/>
              <a:ea typeface="+mn-ea"/>
              <a:cs typeface="+mn-cs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0A6DDD2-3354-C1D3-3A86-59623C67A63D}"/>
              </a:ext>
            </a:extLst>
          </p:cNvPr>
          <p:cNvSpPr/>
          <p:nvPr/>
        </p:nvSpPr>
        <p:spPr>
          <a:xfrm>
            <a:off x="7256258" y="1843654"/>
            <a:ext cx="4542717" cy="4432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srgbClr val="2F2F2F"/>
              </a:solidFill>
              <a:effectLst/>
              <a:uLnTx/>
              <a:uFillTx/>
              <a:latin typeface="Avenir Next Reg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84FEB24-D6C8-9A57-943B-866A7458D2B3}"/>
              </a:ext>
            </a:extLst>
          </p:cNvPr>
          <p:cNvSpPr txBox="1"/>
          <p:nvPr/>
        </p:nvSpPr>
        <p:spPr>
          <a:xfrm>
            <a:off x="7883529" y="1137892"/>
            <a:ext cx="18736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dirty="0">
                <a:solidFill>
                  <a:srgbClr val="FF0000"/>
                </a:solidFill>
              </a:rPr>
              <a:t>*BRAND LOGO*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A2E84C3-56D5-21D9-8C45-B0EE2E72627C}"/>
              </a:ext>
            </a:extLst>
          </p:cNvPr>
          <p:cNvSpPr txBox="1"/>
          <p:nvPr/>
        </p:nvSpPr>
        <p:spPr>
          <a:xfrm>
            <a:off x="8594555" y="3594561"/>
            <a:ext cx="222097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de-DE" dirty="0">
                <a:solidFill>
                  <a:srgbClr val="FF0000"/>
                </a:solidFill>
              </a:rPr>
              <a:t>*BRAND KEY VISUALS /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PRODUCT IMAGES*</a:t>
            </a:r>
          </a:p>
        </p:txBody>
      </p:sp>
    </p:spTree>
    <p:extLst>
      <p:ext uri="{BB962C8B-B14F-4D97-AF65-F5344CB8AC3E}">
        <p14:creationId xmlns:p14="http://schemas.microsoft.com/office/powerpoint/2010/main" val="18955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ouglas Group">
  <a:themeElements>
    <a:clrScheme name="DOUGLAS V3">
      <a:dk1>
        <a:srgbClr val="2F2F2F"/>
      </a:dk1>
      <a:lt1>
        <a:sysClr val="window" lastClr="FFFFFF"/>
      </a:lt1>
      <a:dk2>
        <a:srgbClr val="F3EEE6"/>
      </a:dk2>
      <a:lt2>
        <a:srgbClr val="9BDCD2"/>
      </a:lt2>
      <a:accent1>
        <a:srgbClr val="9A8C98"/>
      </a:accent1>
      <a:accent2>
        <a:srgbClr val="E5D8C6"/>
      </a:accent2>
      <a:accent3>
        <a:srgbClr val="7F4670"/>
      </a:accent3>
      <a:accent4>
        <a:srgbClr val="D293AE"/>
      </a:accent4>
      <a:accent5>
        <a:srgbClr val="E6E6E6"/>
      </a:accent5>
      <a:accent6>
        <a:srgbClr val="E3B5BB"/>
      </a:accent6>
      <a:hlink>
        <a:srgbClr val="9BDCD2"/>
      </a:hlink>
      <a:folHlink>
        <a:srgbClr val="2F2F2F"/>
      </a:folHlink>
    </a:clrScheme>
    <a:fontScheme name="Douglas V2 Demi und Reg">
      <a:majorFont>
        <a:latin typeface="Avenir Next Demi Bold"/>
        <a:ea typeface=""/>
        <a:cs typeface=""/>
      </a:majorFont>
      <a:minorFont>
        <a:latin typeface="Avenir Next Re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4EEE6"/>
        </a:solidFill>
        <a:ln>
          <a:noFill/>
        </a:ln>
      </a:spPr>
      <a:bodyPr lIns="72000" tIns="72000" rIns="72000" bIns="72000"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custClrLst>
    <a:custClr name="DOUGLAS Mint">
      <a:srgbClr val="9BDCD2"/>
    </a:custClr>
    <a:custClr name="White">
      <a:srgbClr val="FFFFFF"/>
    </a:custClr>
    <a:custClr name="Sand Light">
      <a:srgbClr val="FBF9F4"/>
    </a:custClr>
    <a:custClr name="Sand Medium">
      <a:srgbClr val="F4EEE6"/>
    </a:custClr>
    <a:custClr name="Blue Sage">
      <a:srgbClr val="D0DBD9"/>
    </a:custClr>
    <a:custClr name="Powder">
      <a:srgbClr val="F5E7ED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Grey 1">
      <a:srgbClr val="CCCCCC"/>
    </a:custClr>
    <a:custClr name="Grey 2">
      <a:srgbClr val="B3B3B3"/>
    </a:custClr>
    <a:custClr name="Grey 3">
      <a:srgbClr val="999999"/>
    </a:custClr>
    <a:custClr name="Grey 4">
      <a:srgbClr val="808080"/>
    </a:custClr>
    <a:custClr name="Grey 5">
      <a:srgbClr val="666666"/>
    </a:custClr>
    <a:custClr name="Grey 6">
      <a:srgbClr val="4D4D4D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Breitbild</PresentationFormat>
  <Paragraphs>74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Avenir Next Reg</vt:lpstr>
      <vt:lpstr>Avenir Next Ultra Light</vt:lpstr>
      <vt:lpstr>Zahrah for Douglas</vt:lpstr>
      <vt:lpstr>Douglas Group</vt:lpstr>
      <vt:lpstr>*BRAND NAME* – BRAND FACTS</vt:lpstr>
      <vt:lpstr>EXPLANAITION SLIDE – PLEASE FILL IN SLIDE 1</vt:lpstr>
    </vt:vector>
  </TitlesOfParts>
  <Company>Douglas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*BRAND NAME* – BRAND FACTS</dc:title>
  <dc:creator>Hombach, Sarah</dc:creator>
  <cp:lastModifiedBy>Kretzer, Nane</cp:lastModifiedBy>
  <cp:revision>2</cp:revision>
  <dcterms:created xsi:type="dcterms:W3CDTF">2025-03-31T15:40:25Z</dcterms:created>
  <dcterms:modified xsi:type="dcterms:W3CDTF">2025-04-01T14:52:44Z</dcterms:modified>
</cp:coreProperties>
</file>